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738" r:id="rId5"/>
    <p:sldMasterId id="214748375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Lst>
  <p:sldSz cy="5143500" cx="9144000"/>
  <p:notesSz cx="6858000" cy="9144000"/>
  <p:embeddedFontLst>
    <p:embeddedFont>
      <p:font typeface="Garamond"/>
      <p:regular r:id="rId81"/>
      <p:bold r:id="rId82"/>
      <p:italic r:id="rId83"/>
      <p:boldItalic r:id="rId84"/>
    </p:embeddedFont>
    <p:embeddedFont>
      <p:font typeface="PT Sans Narrow"/>
      <p:regular r:id="rId85"/>
      <p:bold r:id="rId8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7" roundtripDataSignature="AMtx7mirIrasv+VbsDO7af2tUX5YT2sYa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E026248-6720-4AF0-AF2E-D2DE6B282BDC}">
  <a:tblStyle styleId="{9E026248-6720-4AF0-AF2E-D2DE6B282BDC}"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fill>
          <a:solidFill>
            <a:srgbClr val="FFFFFF">
              <a:alpha val="0"/>
            </a:srgbClr>
          </a:solidFill>
        </a:fill>
      </a:tcStyle>
    </a:wholeTbl>
    <a:band1H>
      <a:tcTxStyle/>
    </a:band1H>
    <a:band2H>
      <a:tcTxStyle b="off" i="off"/>
      <a:tcStyle>
        <a:fill>
          <a:solidFill>
            <a:srgbClr val="FFFFFF"/>
          </a:solidFill>
        </a:fill>
      </a:tcStyle>
    </a:band2H>
    <a:band1V>
      <a:tcTxStyle/>
    </a:band1V>
    <a:band2V>
      <a:tcTxStyle/>
    </a:band2V>
    <a:lastCol>
      <a:tcTxStyle/>
    </a:lastCol>
    <a:firstCo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fill>
          <a:solidFill>
            <a:srgbClr val="FFFFFF">
              <a:alpha val="0"/>
            </a:srgbClr>
          </a:solidFill>
        </a:fill>
      </a:tcStyle>
    </a:firstCol>
    <a:lastRow>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fill>
          <a:solidFill>
            <a:srgbClr val="FFFFFF">
              <a:alpha val="0"/>
            </a:srgbClr>
          </a:solidFill>
        </a:fill>
      </a:tcStyle>
    </a:lastRow>
    <a:seCell>
      <a:tcTxStyle/>
    </a:seCell>
    <a:swCell>
      <a:tcTxStyle/>
    </a:swCell>
    <a:firstRow>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fill>
          <a:solidFill>
            <a:srgbClr val="FFFFFF">
              <a:alpha val="0"/>
            </a:srgbClr>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84" Type="http://schemas.openxmlformats.org/officeDocument/2006/relationships/font" Target="fonts/Garamond-boldItalic.fntdata"/><Relationship Id="rId83" Type="http://schemas.openxmlformats.org/officeDocument/2006/relationships/font" Target="fonts/Garamond-italic.fntdata"/><Relationship Id="rId42" Type="http://schemas.openxmlformats.org/officeDocument/2006/relationships/slide" Target="slides/slide35.xml"/><Relationship Id="rId86" Type="http://schemas.openxmlformats.org/officeDocument/2006/relationships/font" Target="fonts/PTSansNarrow-bold.fntdata"/><Relationship Id="rId41" Type="http://schemas.openxmlformats.org/officeDocument/2006/relationships/slide" Target="slides/slide34.xml"/><Relationship Id="rId85" Type="http://schemas.openxmlformats.org/officeDocument/2006/relationships/font" Target="fonts/PTSansNarrow-regular.fntdata"/><Relationship Id="rId44" Type="http://schemas.openxmlformats.org/officeDocument/2006/relationships/slide" Target="slides/slide37.xml"/><Relationship Id="rId43" Type="http://schemas.openxmlformats.org/officeDocument/2006/relationships/slide" Target="slides/slide36.xml"/><Relationship Id="rId87" Type="http://customschemas.google.com/relationships/presentationmetadata" Target="metadata"/><Relationship Id="rId46" Type="http://schemas.openxmlformats.org/officeDocument/2006/relationships/slide" Target="slides/slide39.xml"/><Relationship Id="rId45" Type="http://schemas.openxmlformats.org/officeDocument/2006/relationships/slide" Target="slides/slide38.xml"/><Relationship Id="rId80" Type="http://schemas.openxmlformats.org/officeDocument/2006/relationships/slide" Target="slides/slide73.xml"/><Relationship Id="rId82" Type="http://schemas.openxmlformats.org/officeDocument/2006/relationships/font" Target="fonts/Garamond-bold.fntdata"/><Relationship Id="rId81" Type="http://schemas.openxmlformats.org/officeDocument/2006/relationships/font" Target="fonts/Garamond-regular.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31" Type="http://schemas.openxmlformats.org/officeDocument/2006/relationships/slide" Target="slides/slide24.xml"/><Relationship Id="rId75" Type="http://schemas.openxmlformats.org/officeDocument/2006/relationships/slide" Target="slides/slide68.xml"/><Relationship Id="rId30" Type="http://schemas.openxmlformats.org/officeDocument/2006/relationships/slide" Target="slides/slide23.xml"/><Relationship Id="rId74" Type="http://schemas.openxmlformats.org/officeDocument/2006/relationships/slide" Target="slides/slide67.xml"/><Relationship Id="rId33" Type="http://schemas.openxmlformats.org/officeDocument/2006/relationships/slide" Target="slides/slide26.xml"/><Relationship Id="rId77" Type="http://schemas.openxmlformats.org/officeDocument/2006/relationships/slide" Target="slides/slide70.xml"/><Relationship Id="rId32" Type="http://schemas.openxmlformats.org/officeDocument/2006/relationships/slide" Target="slides/slide25.xml"/><Relationship Id="rId76" Type="http://schemas.openxmlformats.org/officeDocument/2006/relationships/slide" Target="slides/slide69.xml"/><Relationship Id="rId35" Type="http://schemas.openxmlformats.org/officeDocument/2006/relationships/slide" Target="slides/slide28.xml"/><Relationship Id="rId79" Type="http://schemas.openxmlformats.org/officeDocument/2006/relationships/slide" Target="slides/slide72.xml"/><Relationship Id="rId34" Type="http://schemas.openxmlformats.org/officeDocument/2006/relationships/slide" Target="slides/slide27.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slide" Target="slides/slide57.xml"/><Relationship Id="rId63" Type="http://schemas.openxmlformats.org/officeDocument/2006/relationships/slide" Target="slides/slide56.xml"/><Relationship Id="rId22" Type="http://schemas.openxmlformats.org/officeDocument/2006/relationships/slide" Target="slides/slide15.xml"/><Relationship Id="rId66" Type="http://schemas.openxmlformats.org/officeDocument/2006/relationships/slide" Target="slides/slide59.xml"/><Relationship Id="rId21" Type="http://schemas.openxmlformats.org/officeDocument/2006/relationships/slide" Target="slides/slide14.xml"/><Relationship Id="rId65" Type="http://schemas.openxmlformats.org/officeDocument/2006/relationships/slide" Target="slides/slide58.xml"/><Relationship Id="rId24" Type="http://schemas.openxmlformats.org/officeDocument/2006/relationships/slide" Target="slides/slide17.xml"/><Relationship Id="rId68" Type="http://schemas.openxmlformats.org/officeDocument/2006/relationships/slide" Target="slides/slide61.xml"/><Relationship Id="rId23" Type="http://schemas.openxmlformats.org/officeDocument/2006/relationships/slide" Target="slides/slide16.xml"/><Relationship Id="rId67" Type="http://schemas.openxmlformats.org/officeDocument/2006/relationships/slide" Target="slides/slide60.xml"/><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slide" Target="slides/slide62.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400" u="none" cap="none" strike="noStrike">
                <a:latin typeface="Arial"/>
                <a:ea typeface="Arial"/>
                <a:cs typeface="Arial"/>
                <a:sym typeface="Arial"/>
              </a:defRPr>
            </a:lvl1pPr>
            <a:lvl2pPr indent="-228600" lvl="1" marL="914400" marR="0" rtl="0" algn="l">
              <a:spcBef>
                <a:spcPts val="0"/>
              </a:spcBef>
              <a:spcAft>
                <a:spcPts val="0"/>
              </a:spcAft>
              <a:buSzPts val="1400"/>
              <a:buNone/>
              <a:defRPr b="0" i="0" sz="1400" u="none" cap="none" strike="noStrike">
                <a:latin typeface="Arial"/>
                <a:ea typeface="Arial"/>
                <a:cs typeface="Arial"/>
                <a:sym typeface="Arial"/>
              </a:defRPr>
            </a:lvl2pPr>
            <a:lvl3pPr indent="-228600" lvl="2" marL="1371600" marR="0" rtl="0" algn="l">
              <a:spcBef>
                <a:spcPts val="0"/>
              </a:spcBef>
              <a:spcAft>
                <a:spcPts val="0"/>
              </a:spcAft>
              <a:buSzPts val="1400"/>
              <a:buNone/>
              <a:defRPr b="0" i="0" sz="1400" u="none" cap="none" strike="noStrike">
                <a:latin typeface="Arial"/>
                <a:ea typeface="Arial"/>
                <a:cs typeface="Arial"/>
                <a:sym typeface="Arial"/>
              </a:defRPr>
            </a:lvl3pPr>
            <a:lvl4pPr indent="-228600" lvl="3" marL="1828800" marR="0" rtl="0" algn="l">
              <a:spcBef>
                <a:spcPts val="0"/>
              </a:spcBef>
              <a:spcAft>
                <a:spcPts val="0"/>
              </a:spcAft>
              <a:buSzPts val="1400"/>
              <a:buNone/>
              <a:defRPr b="0" i="0" sz="1400" u="none" cap="none" strike="noStrike">
                <a:latin typeface="Arial"/>
                <a:ea typeface="Arial"/>
                <a:cs typeface="Arial"/>
                <a:sym typeface="Arial"/>
              </a:defRPr>
            </a:lvl4pPr>
            <a:lvl5pPr indent="-228600" lvl="4" marL="2286000" marR="0" rtl="0" algn="l">
              <a:spcBef>
                <a:spcPts val="0"/>
              </a:spcBef>
              <a:spcAft>
                <a:spcPts val="0"/>
              </a:spcAft>
              <a:buSzPts val="1400"/>
              <a:buNone/>
              <a:defRPr b="0" i="0" sz="1400" u="none" cap="none" strike="noStrike">
                <a:latin typeface="Arial"/>
                <a:ea typeface="Arial"/>
                <a:cs typeface="Arial"/>
                <a:sym typeface="Arial"/>
              </a:defRPr>
            </a:lvl5pPr>
            <a:lvl6pPr indent="-228600" lvl="5" marL="2743200" marR="0" rtl="0" algn="l">
              <a:spcBef>
                <a:spcPts val="0"/>
              </a:spcBef>
              <a:spcAft>
                <a:spcPts val="0"/>
              </a:spcAft>
              <a:buSzPts val="1400"/>
              <a:buNone/>
              <a:defRPr b="0" i="0" sz="1400" u="none" cap="none" strike="noStrike">
                <a:latin typeface="Arial"/>
                <a:ea typeface="Arial"/>
                <a:cs typeface="Arial"/>
                <a:sym typeface="Arial"/>
              </a:defRPr>
            </a:lvl6pPr>
            <a:lvl7pPr indent="-228600" lvl="6" marL="3200400" marR="0" rtl="0" algn="l">
              <a:spcBef>
                <a:spcPts val="0"/>
              </a:spcBef>
              <a:spcAft>
                <a:spcPts val="0"/>
              </a:spcAft>
              <a:buSzPts val="1400"/>
              <a:buNone/>
              <a:defRPr b="0" i="0" sz="1400" u="none" cap="none" strike="noStrike">
                <a:latin typeface="Arial"/>
                <a:ea typeface="Arial"/>
                <a:cs typeface="Arial"/>
                <a:sym typeface="Arial"/>
              </a:defRPr>
            </a:lvl7pPr>
            <a:lvl8pPr indent="-228600" lvl="7" marL="3657600" marR="0" rtl="0" algn="l">
              <a:spcBef>
                <a:spcPts val="0"/>
              </a:spcBef>
              <a:spcAft>
                <a:spcPts val="0"/>
              </a:spcAft>
              <a:buSzPts val="1400"/>
              <a:buNone/>
              <a:defRPr b="0" i="0" sz="1400" u="none" cap="none" strike="noStrike">
                <a:latin typeface="Arial"/>
                <a:ea typeface="Arial"/>
                <a:cs typeface="Arial"/>
                <a:sym typeface="Arial"/>
              </a:defRPr>
            </a:lvl8pPr>
            <a:lvl9pPr indent="-228600" lvl="8" marL="4114800" marR="0" rtl="0" algn="l">
              <a:spcBef>
                <a:spcPts val="0"/>
              </a:spcBef>
              <a:spcAft>
                <a:spcPts val="0"/>
              </a:spcAft>
              <a:buSzPts val="1400"/>
              <a:buNone/>
              <a:defRPr b="0" i="0" sz="1400" u="none" cap="none" strike="noStrike">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g34495fb1bd1_0_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92" name="Google Shape;792;g34495fb1bd1_0_2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g36c5f9e7415_0_69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7" name="Google Shape;917;g36c5f9e7415_0_69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g36c5f9e7415_0_70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4" name="Google Shape;934;g36c5f9e7415_0_70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9" name="Shape 949"/>
        <p:cNvGrpSpPr/>
        <p:nvPr/>
      </p:nvGrpSpPr>
      <p:grpSpPr>
        <a:xfrm>
          <a:off x="0" y="0"/>
          <a:ext cx="0" cy="0"/>
          <a:chOff x="0" y="0"/>
          <a:chExt cx="0" cy="0"/>
        </a:xfrm>
      </p:grpSpPr>
      <p:sp>
        <p:nvSpPr>
          <p:cNvPr id="950" name="Google Shape;950;g36c5f9e7415_0_7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1" name="Google Shape;951;g36c5f9e7415_0_7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g36c5f9e7415_0_7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8" name="Google Shape;968;g36c5f9e7415_0_7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g36c5f9e7415_0_75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5" name="Google Shape;985;g36c5f9e7415_0_7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0" name="Shape 1000"/>
        <p:cNvGrpSpPr/>
        <p:nvPr/>
      </p:nvGrpSpPr>
      <p:grpSpPr>
        <a:xfrm>
          <a:off x="0" y="0"/>
          <a:ext cx="0" cy="0"/>
          <a:chOff x="0" y="0"/>
          <a:chExt cx="0" cy="0"/>
        </a:xfrm>
      </p:grpSpPr>
      <p:sp>
        <p:nvSpPr>
          <p:cNvPr id="1001" name="Google Shape;1001;g36c5f9e7415_0_77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2" name="Google Shape;1002;g36c5f9e7415_0_7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7" name="Shape 1017"/>
        <p:cNvGrpSpPr/>
        <p:nvPr/>
      </p:nvGrpSpPr>
      <p:grpSpPr>
        <a:xfrm>
          <a:off x="0" y="0"/>
          <a:ext cx="0" cy="0"/>
          <a:chOff x="0" y="0"/>
          <a:chExt cx="0" cy="0"/>
        </a:xfrm>
      </p:grpSpPr>
      <p:sp>
        <p:nvSpPr>
          <p:cNvPr id="1018" name="Google Shape;1018;g36c5f9e7415_0_78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9" name="Google Shape;1019;g36c5f9e7415_0_7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4" name="Shape 1034"/>
        <p:cNvGrpSpPr/>
        <p:nvPr/>
      </p:nvGrpSpPr>
      <p:grpSpPr>
        <a:xfrm>
          <a:off x="0" y="0"/>
          <a:ext cx="0" cy="0"/>
          <a:chOff x="0" y="0"/>
          <a:chExt cx="0" cy="0"/>
        </a:xfrm>
      </p:grpSpPr>
      <p:sp>
        <p:nvSpPr>
          <p:cNvPr id="1035" name="Google Shape;1035;g36c5f9e7415_0_80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6" name="Google Shape;1036;g36c5f9e7415_0_8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1" name="Shape 1051"/>
        <p:cNvGrpSpPr/>
        <p:nvPr/>
      </p:nvGrpSpPr>
      <p:grpSpPr>
        <a:xfrm>
          <a:off x="0" y="0"/>
          <a:ext cx="0" cy="0"/>
          <a:chOff x="0" y="0"/>
          <a:chExt cx="0" cy="0"/>
        </a:xfrm>
      </p:grpSpPr>
      <p:sp>
        <p:nvSpPr>
          <p:cNvPr id="1052" name="Google Shape;1052;g36c5f9e7415_0_8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3" name="Google Shape;1053;g36c5f9e7415_0_8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9" name="Shape 1059"/>
        <p:cNvGrpSpPr/>
        <p:nvPr/>
      </p:nvGrpSpPr>
      <p:grpSpPr>
        <a:xfrm>
          <a:off x="0" y="0"/>
          <a:ext cx="0" cy="0"/>
          <a:chOff x="0" y="0"/>
          <a:chExt cx="0" cy="0"/>
        </a:xfrm>
      </p:grpSpPr>
      <p:sp>
        <p:nvSpPr>
          <p:cNvPr id="1060" name="Google Shape;1060;g36c5f9e7415_0_8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1" name="Google Shape;1061;g36c5f9e7415_0_8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g36c5f9e7415_0_6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7" name="Google Shape;797;g36c5f9e7415_0_6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6" name="Shape 1076"/>
        <p:cNvGrpSpPr/>
        <p:nvPr/>
      </p:nvGrpSpPr>
      <p:grpSpPr>
        <a:xfrm>
          <a:off x="0" y="0"/>
          <a:ext cx="0" cy="0"/>
          <a:chOff x="0" y="0"/>
          <a:chExt cx="0" cy="0"/>
        </a:xfrm>
      </p:grpSpPr>
      <p:sp>
        <p:nvSpPr>
          <p:cNvPr id="1077" name="Google Shape;1077;g36c5f9e7415_0_84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8" name="Google Shape;1078;g36c5f9e7415_0_84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4" name="Shape 1084"/>
        <p:cNvGrpSpPr/>
        <p:nvPr/>
      </p:nvGrpSpPr>
      <p:grpSpPr>
        <a:xfrm>
          <a:off x="0" y="0"/>
          <a:ext cx="0" cy="0"/>
          <a:chOff x="0" y="0"/>
          <a:chExt cx="0" cy="0"/>
        </a:xfrm>
      </p:grpSpPr>
      <p:sp>
        <p:nvSpPr>
          <p:cNvPr id="1085" name="Google Shape;1085;g36c5f9e7415_0_85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6" name="Google Shape;1086;g36c5f9e7415_0_8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1" name="Shape 1101"/>
        <p:cNvGrpSpPr/>
        <p:nvPr/>
      </p:nvGrpSpPr>
      <p:grpSpPr>
        <a:xfrm>
          <a:off x="0" y="0"/>
          <a:ext cx="0" cy="0"/>
          <a:chOff x="0" y="0"/>
          <a:chExt cx="0" cy="0"/>
        </a:xfrm>
      </p:grpSpPr>
      <p:sp>
        <p:nvSpPr>
          <p:cNvPr id="1102" name="Google Shape;1102;g36c5f9e7415_0_86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3" name="Google Shape;1103;g36c5f9e7415_0_86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9" name="Shape 1109"/>
        <p:cNvGrpSpPr/>
        <p:nvPr/>
      </p:nvGrpSpPr>
      <p:grpSpPr>
        <a:xfrm>
          <a:off x="0" y="0"/>
          <a:ext cx="0" cy="0"/>
          <a:chOff x="0" y="0"/>
          <a:chExt cx="0" cy="0"/>
        </a:xfrm>
      </p:grpSpPr>
      <p:sp>
        <p:nvSpPr>
          <p:cNvPr id="1110" name="Google Shape;1110;g36c5f9e7415_0_87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1" name="Google Shape;1111;g36c5f9e7415_0_8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7" name="Shape 1127"/>
        <p:cNvGrpSpPr/>
        <p:nvPr/>
      </p:nvGrpSpPr>
      <p:grpSpPr>
        <a:xfrm>
          <a:off x="0" y="0"/>
          <a:ext cx="0" cy="0"/>
          <a:chOff x="0" y="0"/>
          <a:chExt cx="0" cy="0"/>
        </a:xfrm>
      </p:grpSpPr>
      <p:sp>
        <p:nvSpPr>
          <p:cNvPr id="1128" name="Google Shape;1128;g36c5f9e7415_0_89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9" name="Google Shape;1129;g36c5f9e7415_0_89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5" name="Shape 1135"/>
        <p:cNvGrpSpPr/>
        <p:nvPr/>
      </p:nvGrpSpPr>
      <p:grpSpPr>
        <a:xfrm>
          <a:off x="0" y="0"/>
          <a:ext cx="0" cy="0"/>
          <a:chOff x="0" y="0"/>
          <a:chExt cx="0" cy="0"/>
        </a:xfrm>
      </p:grpSpPr>
      <p:sp>
        <p:nvSpPr>
          <p:cNvPr id="1136" name="Google Shape;1136;g36c5f9e7415_0_89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7" name="Google Shape;1137;g36c5f9e7415_0_89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2" name="Shape 1152"/>
        <p:cNvGrpSpPr/>
        <p:nvPr/>
      </p:nvGrpSpPr>
      <p:grpSpPr>
        <a:xfrm>
          <a:off x="0" y="0"/>
          <a:ext cx="0" cy="0"/>
          <a:chOff x="0" y="0"/>
          <a:chExt cx="0" cy="0"/>
        </a:xfrm>
      </p:grpSpPr>
      <p:sp>
        <p:nvSpPr>
          <p:cNvPr id="1153" name="Google Shape;1153;g36c5f9e7415_0_9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4" name="Google Shape;1154;g36c5f9e7415_0_9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0" name="Shape 1160"/>
        <p:cNvGrpSpPr/>
        <p:nvPr/>
      </p:nvGrpSpPr>
      <p:grpSpPr>
        <a:xfrm>
          <a:off x="0" y="0"/>
          <a:ext cx="0" cy="0"/>
          <a:chOff x="0" y="0"/>
          <a:chExt cx="0" cy="0"/>
        </a:xfrm>
      </p:grpSpPr>
      <p:sp>
        <p:nvSpPr>
          <p:cNvPr id="1161" name="Google Shape;1161;g36c5f9e7415_0_9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2" name="Google Shape;1162;g36c5f9e7415_0_9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0" name="Shape 1170"/>
        <p:cNvGrpSpPr/>
        <p:nvPr/>
      </p:nvGrpSpPr>
      <p:grpSpPr>
        <a:xfrm>
          <a:off x="0" y="0"/>
          <a:ext cx="0" cy="0"/>
          <a:chOff x="0" y="0"/>
          <a:chExt cx="0" cy="0"/>
        </a:xfrm>
      </p:grpSpPr>
      <p:sp>
        <p:nvSpPr>
          <p:cNvPr id="1171" name="Google Shape;1171;p2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2" name="Google Shape;1172;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9" name="Shape 1179"/>
        <p:cNvGrpSpPr/>
        <p:nvPr/>
      </p:nvGrpSpPr>
      <p:grpSpPr>
        <a:xfrm>
          <a:off x="0" y="0"/>
          <a:ext cx="0" cy="0"/>
          <a:chOff x="0" y="0"/>
          <a:chExt cx="0" cy="0"/>
        </a:xfrm>
      </p:grpSpPr>
      <p:sp>
        <p:nvSpPr>
          <p:cNvPr id="1180" name="Google Shape;1180;p2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1" name="Google Shape;1181;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g36c5f9e7415_0_6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6" name="Google Shape;806;g36c5f9e7415_0_6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5" name="Shape 1185"/>
        <p:cNvGrpSpPr/>
        <p:nvPr/>
      </p:nvGrpSpPr>
      <p:grpSpPr>
        <a:xfrm>
          <a:off x="0" y="0"/>
          <a:ext cx="0" cy="0"/>
          <a:chOff x="0" y="0"/>
          <a:chExt cx="0" cy="0"/>
        </a:xfrm>
      </p:grpSpPr>
      <p:sp>
        <p:nvSpPr>
          <p:cNvPr id="1186" name="Google Shape;1186;p2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7" name="Google Shape;1187;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3" name="Shape 1193"/>
        <p:cNvGrpSpPr/>
        <p:nvPr/>
      </p:nvGrpSpPr>
      <p:grpSpPr>
        <a:xfrm>
          <a:off x="0" y="0"/>
          <a:ext cx="0" cy="0"/>
          <a:chOff x="0" y="0"/>
          <a:chExt cx="0" cy="0"/>
        </a:xfrm>
      </p:grpSpPr>
      <p:sp>
        <p:nvSpPr>
          <p:cNvPr id="1194" name="Google Shape;1194;p7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5" name="Google Shape;1195;p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0" name="Shape 1200"/>
        <p:cNvGrpSpPr/>
        <p:nvPr/>
      </p:nvGrpSpPr>
      <p:grpSpPr>
        <a:xfrm>
          <a:off x="0" y="0"/>
          <a:ext cx="0" cy="0"/>
          <a:chOff x="0" y="0"/>
          <a:chExt cx="0" cy="0"/>
        </a:xfrm>
      </p:grpSpPr>
      <p:sp>
        <p:nvSpPr>
          <p:cNvPr id="1201" name="Google Shape;1201;g36e7cc91601_4_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02" name="Google Shape;1202;g36e7cc91601_4_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7" name="Shape 1207"/>
        <p:cNvGrpSpPr/>
        <p:nvPr/>
      </p:nvGrpSpPr>
      <p:grpSpPr>
        <a:xfrm>
          <a:off x="0" y="0"/>
          <a:ext cx="0" cy="0"/>
          <a:chOff x="0" y="0"/>
          <a:chExt cx="0" cy="0"/>
        </a:xfrm>
      </p:grpSpPr>
      <p:sp>
        <p:nvSpPr>
          <p:cNvPr id="1208" name="Google Shape;1208;g36e7cc91601_4_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09" name="Google Shape;1209;g36e7cc91601_4_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2" name="Shape 1212"/>
        <p:cNvGrpSpPr/>
        <p:nvPr/>
      </p:nvGrpSpPr>
      <p:grpSpPr>
        <a:xfrm>
          <a:off x="0" y="0"/>
          <a:ext cx="0" cy="0"/>
          <a:chOff x="0" y="0"/>
          <a:chExt cx="0" cy="0"/>
        </a:xfrm>
      </p:grpSpPr>
      <p:sp>
        <p:nvSpPr>
          <p:cNvPr id="1213" name="Google Shape;1213;g36e7cc91601_4_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14" name="Google Shape;1214;g36e7cc91601_4_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7" name="Shape 1217"/>
        <p:cNvGrpSpPr/>
        <p:nvPr/>
      </p:nvGrpSpPr>
      <p:grpSpPr>
        <a:xfrm>
          <a:off x="0" y="0"/>
          <a:ext cx="0" cy="0"/>
          <a:chOff x="0" y="0"/>
          <a:chExt cx="0" cy="0"/>
        </a:xfrm>
      </p:grpSpPr>
      <p:sp>
        <p:nvSpPr>
          <p:cNvPr id="1218" name="Google Shape;1218;g36e7cc91601_4_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19" name="Google Shape;1219;g36e7cc91601_4_2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2" name="Shape 1222"/>
        <p:cNvGrpSpPr/>
        <p:nvPr/>
      </p:nvGrpSpPr>
      <p:grpSpPr>
        <a:xfrm>
          <a:off x="0" y="0"/>
          <a:ext cx="0" cy="0"/>
          <a:chOff x="0" y="0"/>
          <a:chExt cx="0" cy="0"/>
        </a:xfrm>
      </p:grpSpPr>
      <p:sp>
        <p:nvSpPr>
          <p:cNvPr id="1223" name="Google Shape;1223;g36e7cc91601_4_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24" name="Google Shape;1224;g36e7cc91601_4_2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7" name="Shape 1227"/>
        <p:cNvGrpSpPr/>
        <p:nvPr/>
      </p:nvGrpSpPr>
      <p:grpSpPr>
        <a:xfrm>
          <a:off x="0" y="0"/>
          <a:ext cx="0" cy="0"/>
          <a:chOff x="0" y="0"/>
          <a:chExt cx="0" cy="0"/>
        </a:xfrm>
      </p:grpSpPr>
      <p:sp>
        <p:nvSpPr>
          <p:cNvPr id="1228" name="Google Shape;1228;g36e7cc91601_4_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29" name="Google Shape;1229;g36e7cc91601_4_2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2" name="Shape 1232"/>
        <p:cNvGrpSpPr/>
        <p:nvPr/>
      </p:nvGrpSpPr>
      <p:grpSpPr>
        <a:xfrm>
          <a:off x="0" y="0"/>
          <a:ext cx="0" cy="0"/>
          <a:chOff x="0" y="0"/>
          <a:chExt cx="0" cy="0"/>
        </a:xfrm>
      </p:grpSpPr>
      <p:sp>
        <p:nvSpPr>
          <p:cNvPr id="1233" name="Google Shape;1233;g36e7cc91601_4_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34" name="Google Shape;1234;g36e7cc91601_4_3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7" name="Shape 1237"/>
        <p:cNvGrpSpPr/>
        <p:nvPr/>
      </p:nvGrpSpPr>
      <p:grpSpPr>
        <a:xfrm>
          <a:off x="0" y="0"/>
          <a:ext cx="0" cy="0"/>
          <a:chOff x="0" y="0"/>
          <a:chExt cx="0" cy="0"/>
        </a:xfrm>
      </p:grpSpPr>
      <p:sp>
        <p:nvSpPr>
          <p:cNvPr id="1238" name="Google Shape;1238;g36e7cc91601_4_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39" name="Google Shape;1239;g36e7cc91601_4_3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g36c5f9e7415_0_6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5" name="Google Shape;815;g36c5f9e7415_0_6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2" name="Shape 1242"/>
        <p:cNvGrpSpPr/>
        <p:nvPr/>
      </p:nvGrpSpPr>
      <p:grpSpPr>
        <a:xfrm>
          <a:off x="0" y="0"/>
          <a:ext cx="0" cy="0"/>
          <a:chOff x="0" y="0"/>
          <a:chExt cx="0" cy="0"/>
        </a:xfrm>
      </p:grpSpPr>
      <p:sp>
        <p:nvSpPr>
          <p:cNvPr id="1243" name="Google Shape;1243;g36e7cc91601_4_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44" name="Google Shape;1244;g36e7cc91601_4_5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7" name="Shape 1247"/>
        <p:cNvGrpSpPr/>
        <p:nvPr/>
      </p:nvGrpSpPr>
      <p:grpSpPr>
        <a:xfrm>
          <a:off x="0" y="0"/>
          <a:ext cx="0" cy="0"/>
          <a:chOff x="0" y="0"/>
          <a:chExt cx="0" cy="0"/>
        </a:xfrm>
      </p:grpSpPr>
      <p:sp>
        <p:nvSpPr>
          <p:cNvPr id="1248" name="Google Shape;1248;g36e7cc91601_4_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49" name="Google Shape;1249;g36e7cc91601_4_4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2" name="Shape 1252"/>
        <p:cNvGrpSpPr/>
        <p:nvPr/>
      </p:nvGrpSpPr>
      <p:grpSpPr>
        <a:xfrm>
          <a:off x="0" y="0"/>
          <a:ext cx="0" cy="0"/>
          <a:chOff x="0" y="0"/>
          <a:chExt cx="0" cy="0"/>
        </a:xfrm>
      </p:grpSpPr>
      <p:sp>
        <p:nvSpPr>
          <p:cNvPr id="1253" name="Google Shape;1253;g36e7cc91601_4_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54" name="Google Shape;1254;g36e7cc91601_4_4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7" name="Shape 1257"/>
        <p:cNvGrpSpPr/>
        <p:nvPr/>
      </p:nvGrpSpPr>
      <p:grpSpPr>
        <a:xfrm>
          <a:off x="0" y="0"/>
          <a:ext cx="0" cy="0"/>
          <a:chOff x="0" y="0"/>
          <a:chExt cx="0" cy="0"/>
        </a:xfrm>
      </p:grpSpPr>
      <p:sp>
        <p:nvSpPr>
          <p:cNvPr id="1258" name="Google Shape;1258;g36e7cc91601_1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9" name="Google Shape;1259;g36e7cc91601_1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3" name="Shape 1263"/>
        <p:cNvGrpSpPr/>
        <p:nvPr/>
      </p:nvGrpSpPr>
      <p:grpSpPr>
        <a:xfrm>
          <a:off x="0" y="0"/>
          <a:ext cx="0" cy="0"/>
          <a:chOff x="0" y="0"/>
          <a:chExt cx="0" cy="0"/>
        </a:xfrm>
      </p:grpSpPr>
      <p:sp>
        <p:nvSpPr>
          <p:cNvPr id="1264" name="Google Shape;1264;p2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5" name="Google Shape;1265;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2" name="Shape 1272"/>
        <p:cNvGrpSpPr/>
        <p:nvPr/>
      </p:nvGrpSpPr>
      <p:grpSpPr>
        <a:xfrm>
          <a:off x="0" y="0"/>
          <a:ext cx="0" cy="0"/>
          <a:chOff x="0" y="0"/>
          <a:chExt cx="0" cy="0"/>
        </a:xfrm>
      </p:grpSpPr>
      <p:sp>
        <p:nvSpPr>
          <p:cNvPr id="1273" name="Google Shape;1273;p2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4" name="Google Shape;1274;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1" name="Shape 1281"/>
        <p:cNvGrpSpPr/>
        <p:nvPr/>
      </p:nvGrpSpPr>
      <p:grpSpPr>
        <a:xfrm>
          <a:off x="0" y="0"/>
          <a:ext cx="0" cy="0"/>
          <a:chOff x="0" y="0"/>
          <a:chExt cx="0" cy="0"/>
        </a:xfrm>
      </p:grpSpPr>
      <p:sp>
        <p:nvSpPr>
          <p:cNvPr id="1282" name="Google Shape;1282;p3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3" name="Google Shape;1283;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7" name="Shape 1287"/>
        <p:cNvGrpSpPr/>
        <p:nvPr/>
      </p:nvGrpSpPr>
      <p:grpSpPr>
        <a:xfrm>
          <a:off x="0" y="0"/>
          <a:ext cx="0" cy="0"/>
          <a:chOff x="0" y="0"/>
          <a:chExt cx="0" cy="0"/>
        </a:xfrm>
      </p:grpSpPr>
      <p:sp>
        <p:nvSpPr>
          <p:cNvPr id="1288" name="Google Shape;1288;p3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9" name="Google Shape;1289;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3" name="Shape 1293"/>
        <p:cNvGrpSpPr/>
        <p:nvPr/>
      </p:nvGrpSpPr>
      <p:grpSpPr>
        <a:xfrm>
          <a:off x="0" y="0"/>
          <a:ext cx="0" cy="0"/>
          <a:chOff x="0" y="0"/>
          <a:chExt cx="0" cy="0"/>
        </a:xfrm>
      </p:grpSpPr>
      <p:sp>
        <p:nvSpPr>
          <p:cNvPr id="1294" name="Google Shape;1294;g36e7cc91601_0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95" name="Google Shape;1295;g36e7cc91601_0_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8" name="Shape 1298"/>
        <p:cNvGrpSpPr/>
        <p:nvPr/>
      </p:nvGrpSpPr>
      <p:grpSpPr>
        <a:xfrm>
          <a:off x="0" y="0"/>
          <a:ext cx="0" cy="0"/>
          <a:chOff x="0" y="0"/>
          <a:chExt cx="0" cy="0"/>
        </a:xfrm>
      </p:grpSpPr>
      <p:sp>
        <p:nvSpPr>
          <p:cNvPr id="1299" name="Google Shape;1299;g36d83cdacf1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0" name="Google Shape;1300;g36d83cdacf1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g36c5f9e7415_0_64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2" name="Google Shape;832;g36c5f9e7415_0_6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3" name="Shape 1303"/>
        <p:cNvGrpSpPr/>
        <p:nvPr/>
      </p:nvGrpSpPr>
      <p:grpSpPr>
        <a:xfrm>
          <a:off x="0" y="0"/>
          <a:ext cx="0" cy="0"/>
          <a:chOff x="0" y="0"/>
          <a:chExt cx="0" cy="0"/>
        </a:xfrm>
      </p:grpSpPr>
      <p:sp>
        <p:nvSpPr>
          <p:cNvPr id="1304" name="Google Shape;1304;g36d83cdacf1_0_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05" name="Google Shape;1305;g36d83cdacf1_0_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1" name="Shape 1311"/>
        <p:cNvGrpSpPr/>
        <p:nvPr/>
      </p:nvGrpSpPr>
      <p:grpSpPr>
        <a:xfrm>
          <a:off x="0" y="0"/>
          <a:ext cx="0" cy="0"/>
          <a:chOff x="0" y="0"/>
          <a:chExt cx="0" cy="0"/>
        </a:xfrm>
      </p:grpSpPr>
      <p:sp>
        <p:nvSpPr>
          <p:cNvPr id="1312" name="Google Shape;1312;p3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3" name="Google Shape;1313;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6" name="Shape 1316"/>
        <p:cNvGrpSpPr/>
        <p:nvPr/>
      </p:nvGrpSpPr>
      <p:grpSpPr>
        <a:xfrm>
          <a:off x="0" y="0"/>
          <a:ext cx="0" cy="0"/>
          <a:chOff x="0" y="0"/>
          <a:chExt cx="0" cy="0"/>
        </a:xfrm>
      </p:grpSpPr>
      <p:sp>
        <p:nvSpPr>
          <p:cNvPr id="1317" name="Google Shape;1317;p3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8" name="Google Shape;1318;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5" name="Shape 1325"/>
        <p:cNvGrpSpPr/>
        <p:nvPr/>
      </p:nvGrpSpPr>
      <p:grpSpPr>
        <a:xfrm>
          <a:off x="0" y="0"/>
          <a:ext cx="0" cy="0"/>
          <a:chOff x="0" y="0"/>
          <a:chExt cx="0" cy="0"/>
        </a:xfrm>
      </p:grpSpPr>
      <p:sp>
        <p:nvSpPr>
          <p:cNvPr id="1326" name="Google Shape;1326;p3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7" name="Google Shape;1327;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2" name="Shape 1332"/>
        <p:cNvGrpSpPr/>
        <p:nvPr/>
      </p:nvGrpSpPr>
      <p:grpSpPr>
        <a:xfrm>
          <a:off x="0" y="0"/>
          <a:ext cx="0" cy="0"/>
          <a:chOff x="0" y="0"/>
          <a:chExt cx="0" cy="0"/>
        </a:xfrm>
      </p:grpSpPr>
      <p:sp>
        <p:nvSpPr>
          <p:cNvPr id="1333" name="Google Shape;1333;p3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4" name="Google Shape;1334;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9" name="Shape 1339"/>
        <p:cNvGrpSpPr/>
        <p:nvPr/>
      </p:nvGrpSpPr>
      <p:grpSpPr>
        <a:xfrm>
          <a:off x="0" y="0"/>
          <a:ext cx="0" cy="0"/>
          <a:chOff x="0" y="0"/>
          <a:chExt cx="0" cy="0"/>
        </a:xfrm>
      </p:grpSpPr>
      <p:sp>
        <p:nvSpPr>
          <p:cNvPr id="1340" name="Google Shape;1340;p4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1" name="Google Shape;1341;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9" name="Shape 1349"/>
        <p:cNvGrpSpPr/>
        <p:nvPr/>
      </p:nvGrpSpPr>
      <p:grpSpPr>
        <a:xfrm>
          <a:off x="0" y="0"/>
          <a:ext cx="0" cy="0"/>
          <a:chOff x="0" y="0"/>
          <a:chExt cx="0" cy="0"/>
        </a:xfrm>
      </p:grpSpPr>
      <p:sp>
        <p:nvSpPr>
          <p:cNvPr id="1350" name="Google Shape;1350;g34495fb1bd1_0_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1" name="Google Shape;1351;g34495fb1bd1_0_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7" name="Shape 1357"/>
        <p:cNvGrpSpPr/>
        <p:nvPr/>
      </p:nvGrpSpPr>
      <p:grpSpPr>
        <a:xfrm>
          <a:off x="0" y="0"/>
          <a:ext cx="0" cy="0"/>
          <a:chOff x="0" y="0"/>
          <a:chExt cx="0" cy="0"/>
        </a:xfrm>
      </p:grpSpPr>
      <p:sp>
        <p:nvSpPr>
          <p:cNvPr id="1358" name="Google Shape;1358;p3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9" name="Google Shape;1359;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6" name="Shape 1366"/>
        <p:cNvGrpSpPr/>
        <p:nvPr/>
      </p:nvGrpSpPr>
      <p:grpSpPr>
        <a:xfrm>
          <a:off x="0" y="0"/>
          <a:ext cx="0" cy="0"/>
          <a:chOff x="0" y="0"/>
          <a:chExt cx="0" cy="0"/>
        </a:xfrm>
      </p:grpSpPr>
      <p:sp>
        <p:nvSpPr>
          <p:cNvPr id="1367" name="Google Shape;1367;p3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8" name="Google Shape;1368;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3" name="Shape 1373"/>
        <p:cNvGrpSpPr/>
        <p:nvPr/>
      </p:nvGrpSpPr>
      <p:grpSpPr>
        <a:xfrm>
          <a:off x="0" y="0"/>
          <a:ext cx="0" cy="0"/>
          <a:chOff x="0" y="0"/>
          <a:chExt cx="0" cy="0"/>
        </a:xfrm>
      </p:grpSpPr>
      <p:sp>
        <p:nvSpPr>
          <p:cNvPr id="1374" name="Google Shape;1374;g36e7cc91601_4_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75" name="Google Shape;1375;g36e7cc91601_4_9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g36c5f9e7415_0_66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9" name="Google Shape;849;g36c5f9e7415_0_6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0" name="Shape 1380"/>
        <p:cNvGrpSpPr/>
        <p:nvPr/>
      </p:nvGrpSpPr>
      <p:grpSpPr>
        <a:xfrm>
          <a:off x="0" y="0"/>
          <a:ext cx="0" cy="0"/>
          <a:chOff x="0" y="0"/>
          <a:chExt cx="0" cy="0"/>
        </a:xfrm>
      </p:grpSpPr>
      <p:sp>
        <p:nvSpPr>
          <p:cNvPr id="1381" name="Google Shape;1381;p4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2" name="Google Shape;1382;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6" name="Shape 1386"/>
        <p:cNvGrpSpPr/>
        <p:nvPr/>
      </p:nvGrpSpPr>
      <p:grpSpPr>
        <a:xfrm>
          <a:off x="0" y="0"/>
          <a:ext cx="0" cy="0"/>
          <a:chOff x="0" y="0"/>
          <a:chExt cx="0" cy="0"/>
        </a:xfrm>
      </p:grpSpPr>
      <p:sp>
        <p:nvSpPr>
          <p:cNvPr id="1387" name="Google Shape;1387;p4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8" name="Google Shape;1388;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1" name="Shape 1391"/>
        <p:cNvGrpSpPr/>
        <p:nvPr/>
      </p:nvGrpSpPr>
      <p:grpSpPr>
        <a:xfrm>
          <a:off x="0" y="0"/>
          <a:ext cx="0" cy="0"/>
          <a:chOff x="0" y="0"/>
          <a:chExt cx="0" cy="0"/>
        </a:xfrm>
      </p:grpSpPr>
      <p:sp>
        <p:nvSpPr>
          <p:cNvPr id="1392" name="Google Shape;1392;g34495fb1bd1_0_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3" name="Google Shape;1393;g34495fb1bd1_0_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7" name="Shape 1397"/>
        <p:cNvGrpSpPr/>
        <p:nvPr/>
      </p:nvGrpSpPr>
      <p:grpSpPr>
        <a:xfrm>
          <a:off x="0" y="0"/>
          <a:ext cx="0" cy="0"/>
          <a:chOff x="0" y="0"/>
          <a:chExt cx="0" cy="0"/>
        </a:xfrm>
      </p:grpSpPr>
      <p:sp>
        <p:nvSpPr>
          <p:cNvPr id="1398" name="Google Shape;1398;p4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9" name="Google Shape;1399;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6" name="Shape 1406"/>
        <p:cNvGrpSpPr/>
        <p:nvPr/>
      </p:nvGrpSpPr>
      <p:grpSpPr>
        <a:xfrm>
          <a:off x="0" y="0"/>
          <a:ext cx="0" cy="0"/>
          <a:chOff x="0" y="0"/>
          <a:chExt cx="0" cy="0"/>
        </a:xfrm>
      </p:grpSpPr>
      <p:sp>
        <p:nvSpPr>
          <p:cNvPr id="1407" name="Google Shape;1407;p5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8" name="Google Shape;1408;p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4" name="Shape 1414"/>
        <p:cNvGrpSpPr/>
        <p:nvPr/>
      </p:nvGrpSpPr>
      <p:grpSpPr>
        <a:xfrm>
          <a:off x="0" y="0"/>
          <a:ext cx="0" cy="0"/>
          <a:chOff x="0" y="0"/>
          <a:chExt cx="0" cy="0"/>
        </a:xfrm>
      </p:grpSpPr>
      <p:sp>
        <p:nvSpPr>
          <p:cNvPr id="1415" name="Google Shape;1415;g36e2fb2f2dd_0_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16" name="Google Shape;1416;g36e2fb2f2dd_0_1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1" name="Shape 1421"/>
        <p:cNvGrpSpPr/>
        <p:nvPr/>
      </p:nvGrpSpPr>
      <p:grpSpPr>
        <a:xfrm>
          <a:off x="0" y="0"/>
          <a:ext cx="0" cy="0"/>
          <a:chOff x="0" y="0"/>
          <a:chExt cx="0" cy="0"/>
        </a:xfrm>
      </p:grpSpPr>
      <p:sp>
        <p:nvSpPr>
          <p:cNvPr id="1422" name="Google Shape;1422;g36e2fb2f2dd_0_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23" name="Google Shape;1423;g36e2fb2f2dd_0_4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8" name="Shape 1428"/>
        <p:cNvGrpSpPr/>
        <p:nvPr/>
      </p:nvGrpSpPr>
      <p:grpSpPr>
        <a:xfrm>
          <a:off x="0" y="0"/>
          <a:ext cx="0" cy="0"/>
          <a:chOff x="0" y="0"/>
          <a:chExt cx="0" cy="0"/>
        </a:xfrm>
      </p:grpSpPr>
      <p:sp>
        <p:nvSpPr>
          <p:cNvPr id="1429" name="Google Shape;1429;g36e2fb2f2dd_0_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30" name="Google Shape;1430;g36e2fb2f2dd_0_5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5" name="Shape 1435"/>
        <p:cNvGrpSpPr/>
        <p:nvPr/>
      </p:nvGrpSpPr>
      <p:grpSpPr>
        <a:xfrm>
          <a:off x="0" y="0"/>
          <a:ext cx="0" cy="0"/>
          <a:chOff x="0" y="0"/>
          <a:chExt cx="0" cy="0"/>
        </a:xfrm>
      </p:grpSpPr>
      <p:sp>
        <p:nvSpPr>
          <p:cNvPr id="1436" name="Google Shape;1436;p5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7" name="Google Shape;1437;p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3" name="Shape 1443"/>
        <p:cNvGrpSpPr/>
        <p:nvPr/>
      </p:nvGrpSpPr>
      <p:grpSpPr>
        <a:xfrm>
          <a:off x="0" y="0"/>
          <a:ext cx="0" cy="0"/>
          <a:chOff x="0" y="0"/>
          <a:chExt cx="0" cy="0"/>
        </a:xfrm>
      </p:grpSpPr>
      <p:sp>
        <p:nvSpPr>
          <p:cNvPr id="1444" name="Google Shape;1444;g36e2fb2f2dd_0_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45" name="Google Shape;1445;g36e2fb2f2dd_0_6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g36e7cc91601_4_5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6" name="Google Shape;866;g36e7cc91601_4_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0" name="Shape 1450"/>
        <p:cNvGrpSpPr/>
        <p:nvPr/>
      </p:nvGrpSpPr>
      <p:grpSpPr>
        <a:xfrm>
          <a:off x="0" y="0"/>
          <a:ext cx="0" cy="0"/>
          <a:chOff x="0" y="0"/>
          <a:chExt cx="0" cy="0"/>
        </a:xfrm>
      </p:grpSpPr>
      <p:sp>
        <p:nvSpPr>
          <p:cNvPr id="1451" name="Google Shape;1451;g36e2fb2f2dd_0_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52" name="Google Shape;1452;g36e2fb2f2dd_0_4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6" name="Shape 1456"/>
        <p:cNvGrpSpPr/>
        <p:nvPr/>
      </p:nvGrpSpPr>
      <p:grpSpPr>
        <a:xfrm>
          <a:off x="0" y="0"/>
          <a:ext cx="0" cy="0"/>
          <a:chOff x="0" y="0"/>
          <a:chExt cx="0" cy="0"/>
        </a:xfrm>
      </p:grpSpPr>
      <p:sp>
        <p:nvSpPr>
          <p:cNvPr id="1457" name="Google Shape;1457;p4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8" name="Google Shape;1458;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2" name="Shape 1462"/>
        <p:cNvGrpSpPr/>
        <p:nvPr/>
      </p:nvGrpSpPr>
      <p:grpSpPr>
        <a:xfrm>
          <a:off x="0" y="0"/>
          <a:ext cx="0" cy="0"/>
          <a:chOff x="0" y="0"/>
          <a:chExt cx="0" cy="0"/>
        </a:xfrm>
      </p:grpSpPr>
      <p:sp>
        <p:nvSpPr>
          <p:cNvPr id="1463" name="Google Shape;1463;p5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4" name="Google Shape;1464;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9" name="Shape 1469"/>
        <p:cNvGrpSpPr/>
        <p:nvPr/>
      </p:nvGrpSpPr>
      <p:grpSpPr>
        <a:xfrm>
          <a:off x="0" y="0"/>
          <a:ext cx="0" cy="0"/>
          <a:chOff x="0" y="0"/>
          <a:chExt cx="0" cy="0"/>
        </a:xfrm>
      </p:grpSpPr>
      <p:sp>
        <p:nvSpPr>
          <p:cNvPr id="1470" name="Google Shape;1470;p9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1" name="Google Shape;1471;p9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g36e7cc91601_4_7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3" name="Google Shape;883;g36e7cc91601_4_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g36c5f9e7415_0_67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0" name="Google Shape;900;g36c5f9e7415_0_67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1.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6.png"/><Relationship Id="rId4" Type="http://schemas.openxmlformats.org/officeDocument/2006/relationships/image" Target="../media/image14.gi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6.png"/><Relationship Id="rId4" Type="http://schemas.openxmlformats.org/officeDocument/2006/relationships/image" Target="../media/image14.gif"/></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6.png"/><Relationship Id="rId4" Type="http://schemas.openxmlformats.org/officeDocument/2006/relationships/image" Target="../media/image14.gif"/></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6.png"/><Relationship Id="rId4" Type="http://schemas.openxmlformats.org/officeDocument/2006/relationships/image" Target="../media/image14.gif"/></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 Id="rId3" Type="http://schemas.openxmlformats.org/officeDocument/2006/relationships/image" Target="../media/image12.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6.png"/><Relationship Id="rId4" Type="http://schemas.openxmlformats.org/officeDocument/2006/relationships/image" Target="../media/image14.gif"/></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6.png"/><Relationship Id="rId4" Type="http://schemas.openxmlformats.org/officeDocument/2006/relationships/image" Target="../media/image14.gif"/></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6.png"/><Relationship Id="rId4" Type="http://schemas.openxmlformats.org/officeDocument/2006/relationships/image" Target="../media/image14.gif"/></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6.png"/><Relationship Id="rId4" Type="http://schemas.openxmlformats.org/officeDocument/2006/relationships/image" Target="../media/image14.gif"/></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6.png"/><Relationship Id="rId4" Type="http://schemas.openxmlformats.org/officeDocument/2006/relationships/image" Target="../media/image14.gif"/></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6.png"/><Relationship Id="rId4" Type="http://schemas.openxmlformats.org/officeDocument/2006/relationships/image" Target="../media/image14.gif"/></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1.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type="tx">
  <p:cSld name="TITLE_AND_BODY">
    <p:bg>
      <p:bgPr>
        <a:solidFill>
          <a:srgbClr val="FFFFFF"/>
        </a:solidFill>
      </p:bgPr>
    </p:bg>
    <p:spTree>
      <p:nvGrpSpPr>
        <p:cNvPr id="14" name="Shape 14"/>
        <p:cNvGrpSpPr/>
        <p:nvPr/>
      </p:nvGrpSpPr>
      <p:grpSpPr>
        <a:xfrm>
          <a:off x="0" y="0"/>
          <a:ext cx="0" cy="0"/>
          <a:chOff x="0" y="0"/>
          <a:chExt cx="0" cy="0"/>
        </a:xfrm>
      </p:grpSpPr>
      <p:sp>
        <p:nvSpPr>
          <p:cNvPr id="15" name="Google Shape;15;p94"/>
          <p:cNvSpPr txBox="1"/>
          <p:nvPr>
            <p:ph type="title"/>
          </p:nvPr>
        </p:nvSpPr>
        <p:spPr>
          <a:xfrm>
            <a:off x="629841" y="273843"/>
            <a:ext cx="7886701" cy="994173"/>
          </a:xfrm>
          <a:prstGeom prst="rect">
            <a:avLst/>
          </a:prstGeom>
          <a:noFill/>
          <a:ln>
            <a:noFill/>
          </a:ln>
        </p:spPr>
        <p:txBody>
          <a:bodyPr anchorCtr="0" anchor="ctr" bIns="45700" lIns="45700" spcFirstLastPara="1" rIns="45700" wrap="square" tIns="45700">
            <a:normAutofit/>
          </a:bodyPr>
          <a:lstStyle>
            <a:lvl1pPr lvl="0" algn="l">
              <a:lnSpc>
                <a:spcPct val="90000"/>
              </a:lnSpc>
              <a:spcBef>
                <a:spcPts val="0"/>
              </a:spcBef>
              <a:spcAft>
                <a:spcPts val="0"/>
              </a:spcAft>
              <a:buClr>
                <a:srgbClr val="000000"/>
              </a:buClr>
              <a:buSzPts val="3300"/>
              <a:buFont typeface="Calibri"/>
              <a:buNone/>
              <a:defRPr>
                <a:solidFill>
                  <a:srgbClr val="000000"/>
                </a:solidFill>
                <a:latin typeface="Calibri"/>
                <a:ea typeface="Calibri"/>
                <a:cs typeface="Calibri"/>
                <a:sym typeface="Calibri"/>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16" name="Google Shape;16;p94"/>
          <p:cNvSpPr txBox="1"/>
          <p:nvPr>
            <p:ph idx="1" type="body"/>
          </p:nvPr>
        </p:nvSpPr>
        <p:spPr>
          <a:xfrm>
            <a:off x="629841" y="1260871"/>
            <a:ext cx="3868341" cy="617935"/>
          </a:xfrm>
          <a:prstGeom prst="rect">
            <a:avLst/>
          </a:prstGeom>
          <a:noFill/>
          <a:ln>
            <a:noFill/>
          </a:ln>
        </p:spPr>
        <p:txBody>
          <a:bodyPr anchorCtr="0" anchor="b" bIns="45700" lIns="45700" spcFirstLastPara="1" rIns="45700" wrap="square" tIns="45700">
            <a:normAutofit/>
          </a:bodyPr>
          <a:lstStyle>
            <a:lvl1pPr indent="-228600" lvl="0" marL="457200" algn="l">
              <a:lnSpc>
                <a:spcPct val="90000"/>
              </a:lnSpc>
              <a:spcBef>
                <a:spcPts val="700"/>
              </a:spcBef>
              <a:spcAft>
                <a:spcPts val="0"/>
              </a:spcAft>
              <a:buClr>
                <a:srgbClr val="000000"/>
              </a:buClr>
              <a:buSzPts val="1800"/>
              <a:buFont typeface="Calibri"/>
              <a:buNone/>
              <a:defRPr b="1">
                <a:solidFill>
                  <a:srgbClr val="000000"/>
                </a:solidFill>
                <a:latin typeface="Calibri"/>
                <a:ea typeface="Calibri"/>
                <a:cs typeface="Calibri"/>
                <a:sym typeface="Calibri"/>
              </a:defRPr>
            </a:lvl1pPr>
            <a:lvl2pPr indent="-228600" lvl="1" marL="914400" algn="l">
              <a:lnSpc>
                <a:spcPct val="90000"/>
              </a:lnSpc>
              <a:spcBef>
                <a:spcPts val="700"/>
              </a:spcBef>
              <a:spcAft>
                <a:spcPts val="0"/>
              </a:spcAft>
              <a:buClr>
                <a:srgbClr val="000000"/>
              </a:buClr>
              <a:buSzPts val="1800"/>
              <a:buFont typeface="Calibri"/>
              <a:buNone/>
              <a:defRPr b="1">
                <a:solidFill>
                  <a:srgbClr val="000000"/>
                </a:solidFill>
                <a:latin typeface="Calibri"/>
                <a:ea typeface="Calibri"/>
                <a:cs typeface="Calibri"/>
                <a:sym typeface="Calibri"/>
              </a:defRPr>
            </a:lvl2pPr>
            <a:lvl3pPr indent="-228600" lvl="2" marL="1371600" algn="l">
              <a:lnSpc>
                <a:spcPct val="90000"/>
              </a:lnSpc>
              <a:spcBef>
                <a:spcPts val="700"/>
              </a:spcBef>
              <a:spcAft>
                <a:spcPts val="0"/>
              </a:spcAft>
              <a:buClr>
                <a:srgbClr val="000000"/>
              </a:buClr>
              <a:buSzPts val="1800"/>
              <a:buFont typeface="Calibri"/>
              <a:buNone/>
              <a:defRPr b="1">
                <a:solidFill>
                  <a:srgbClr val="000000"/>
                </a:solidFill>
                <a:latin typeface="Calibri"/>
                <a:ea typeface="Calibri"/>
                <a:cs typeface="Calibri"/>
                <a:sym typeface="Calibri"/>
              </a:defRPr>
            </a:lvl3pPr>
            <a:lvl4pPr indent="-228600" lvl="3" marL="1828800" algn="l">
              <a:lnSpc>
                <a:spcPct val="90000"/>
              </a:lnSpc>
              <a:spcBef>
                <a:spcPts val="700"/>
              </a:spcBef>
              <a:spcAft>
                <a:spcPts val="0"/>
              </a:spcAft>
              <a:buClr>
                <a:srgbClr val="000000"/>
              </a:buClr>
              <a:buSzPts val="1800"/>
              <a:buFont typeface="Calibri"/>
              <a:buNone/>
              <a:defRPr b="1">
                <a:solidFill>
                  <a:srgbClr val="000000"/>
                </a:solidFill>
                <a:latin typeface="Calibri"/>
                <a:ea typeface="Calibri"/>
                <a:cs typeface="Calibri"/>
                <a:sym typeface="Calibri"/>
              </a:defRPr>
            </a:lvl4pPr>
            <a:lvl5pPr indent="-228600" lvl="4" marL="2286000" algn="l">
              <a:lnSpc>
                <a:spcPct val="90000"/>
              </a:lnSpc>
              <a:spcBef>
                <a:spcPts val="700"/>
              </a:spcBef>
              <a:spcAft>
                <a:spcPts val="0"/>
              </a:spcAft>
              <a:buClr>
                <a:srgbClr val="000000"/>
              </a:buClr>
              <a:buSzPts val="1800"/>
              <a:buFont typeface="Calibri"/>
              <a:buNone/>
              <a:defRPr b="1">
                <a:solidFill>
                  <a:srgbClr val="000000"/>
                </a:solidFill>
                <a:latin typeface="Calibri"/>
                <a:ea typeface="Calibri"/>
                <a:cs typeface="Calibri"/>
                <a:sym typeface="Calibri"/>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17" name="Google Shape;17;p94"/>
          <p:cNvSpPr txBox="1"/>
          <p:nvPr>
            <p:ph idx="2" type="body"/>
          </p:nvPr>
        </p:nvSpPr>
        <p:spPr>
          <a:xfrm>
            <a:off x="4629150" y="1260871"/>
            <a:ext cx="3887392" cy="617935"/>
          </a:xfrm>
          <a:prstGeom prst="rect">
            <a:avLst/>
          </a:prstGeom>
          <a:noFill/>
          <a:ln>
            <a:noFill/>
          </a:ln>
        </p:spPr>
        <p:txBody>
          <a:bodyPr anchorCtr="0" anchor="b" bIns="45700" lIns="45700" spcFirstLastPara="1" rIns="45700" wrap="square" tIns="45700">
            <a:normAutofit/>
          </a:bodyPr>
          <a:lstStyle>
            <a:lvl1pPr indent="-342900" lvl="0" marL="457200" algn="l">
              <a:lnSpc>
                <a:spcPct val="100000"/>
              </a:lnSpc>
              <a:spcBef>
                <a:spcPts val="400"/>
              </a:spcBef>
              <a:spcAft>
                <a:spcPts val="0"/>
              </a:spcAft>
              <a:buSzPts val="1800"/>
              <a:buChar char="•"/>
              <a:defRPr/>
            </a:lvl1pPr>
            <a:lvl2pPr indent="-342900" lvl="1" marL="914400" algn="l">
              <a:lnSpc>
                <a:spcPct val="100000"/>
              </a:lnSpc>
              <a:spcBef>
                <a:spcPts val="400"/>
              </a:spcBef>
              <a:spcAft>
                <a:spcPts val="0"/>
              </a:spcAft>
              <a:buSzPts val="1800"/>
              <a:buChar char="•"/>
              <a:defRPr/>
            </a:lvl2pPr>
            <a:lvl3pPr indent="-342900" lvl="2" marL="1371600" algn="l">
              <a:lnSpc>
                <a:spcPct val="100000"/>
              </a:lnSpc>
              <a:spcBef>
                <a:spcPts val="400"/>
              </a:spcBef>
              <a:spcAft>
                <a:spcPts val="0"/>
              </a:spcAft>
              <a:buSzPts val="1800"/>
              <a:buChar char="•"/>
              <a:defRPr/>
            </a:lvl3pPr>
            <a:lvl4pPr indent="-342900" lvl="3" marL="1828800" algn="l">
              <a:lnSpc>
                <a:spcPct val="100000"/>
              </a:lnSpc>
              <a:spcBef>
                <a:spcPts val="400"/>
              </a:spcBef>
              <a:spcAft>
                <a:spcPts val="0"/>
              </a:spcAft>
              <a:buSzPts val="1800"/>
              <a:buChar char="•"/>
              <a:defRPr/>
            </a:lvl4pPr>
            <a:lvl5pPr indent="-342900" lvl="4" marL="2286000" algn="l">
              <a:lnSpc>
                <a:spcPct val="100000"/>
              </a:lnSpc>
              <a:spcBef>
                <a:spcPts val="400"/>
              </a:spcBef>
              <a:spcAft>
                <a:spcPts val="0"/>
              </a:spcAft>
              <a:buSzPts val="1800"/>
              <a:buChar char="•"/>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18" name="Google Shape;18;p94"/>
          <p:cNvSpPr txBox="1"/>
          <p:nvPr>
            <p:ph idx="12" type="sldNum"/>
          </p:nvPr>
        </p:nvSpPr>
        <p:spPr>
          <a:xfrm>
            <a:off x="8284073" y="4796834"/>
            <a:ext cx="231278" cy="214702"/>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800">
              <a:solidFill>
                <a:srgbClr val="000000"/>
              </a:solidFill>
              <a:latin typeface="Garamond"/>
              <a:ea typeface="Garamond"/>
              <a:cs typeface="Garamond"/>
              <a:sym typeface="Garamon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solidFill>
          <a:srgbClr val="FFFFFF"/>
        </a:solidFill>
      </p:bgPr>
    </p:bg>
    <p:spTree>
      <p:nvGrpSpPr>
        <p:cNvPr id="80" name="Shape 80"/>
        <p:cNvGrpSpPr/>
        <p:nvPr/>
      </p:nvGrpSpPr>
      <p:grpSpPr>
        <a:xfrm>
          <a:off x="0" y="0"/>
          <a:ext cx="0" cy="0"/>
          <a:chOff x="0" y="0"/>
          <a:chExt cx="0" cy="0"/>
        </a:xfrm>
      </p:grpSpPr>
      <p:sp>
        <p:nvSpPr>
          <p:cNvPr id="81" name="Google Shape;81;p103"/>
          <p:cNvSpPr txBox="1"/>
          <p:nvPr>
            <p:ph type="title"/>
          </p:nvPr>
        </p:nvSpPr>
        <p:spPr>
          <a:xfrm>
            <a:off x="311708" y="744574"/>
            <a:ext cx="8520601" cy="2052601"/>
          </a:xfrm>
          <a:prstGeom prst="rect">
            <a:avLst/>
          </a:prstGeom>
          <a:noFill/>
          <a:ln>
            <a:noFill/>
          </a:ln>
        </p:spPr>
        <p:txBody>
          <a:bodyPr anchorCtr="0" anchor="b" bIns="91400" lIns="91400" spcFirstLastPara="1" rIns="91400" wrap="square" tIns="91400">
            <a:normAutofit/>
          </a:bodyPr>
          <a:lstStyle>
            <a:lvl1pPr lvl="0" algn="ctr">
              <a:lnSpc>
                <a:spcPct val="100000"/>
              </a:lnSpc>
              <a:spcBef>
                <a:spcPts val="0"/>
              </a:spcBef>
              <a:spcAft>
                <a:spcPts val="0"/>
              </a:spcAft>
              <a:buClr>
                <a:srgbClr val="000000"/>
              </a:buClr>
              <a:buSzPts val="5200"/>
              <a:buFont typeface="Arial"/>
              <a:buNone/>
              <a:defRPr sz="5200">
                <a:solidFill>
                  <a:srgbClr val="000000"/>
                </a:solidFill>
                <a:latin typeface="Arial"/>
                <a:ea typeface="Arial"/>
                <a:cs typeface="Arial"/>
                <a:sym typeface="Arial"/>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82" name="Google Shape;82;p103"/>
          <p:cNvSpPr txBox="1"/>
          <p:nvPr>
            <p:ph idx="1" type="body"/>
          </p:nvPr>
        </p:nvSpPr>
        <p:spPr>
          <a:xfrm>
            <a:off x="311699" y="2834125"/>
            <a:ext cx="8520602" cy="792601"/>
          </a:xfrm>
          <a:prstGeom prst="rect">
            <a:avLst/>
          </a:prstGeom>
          <a:noFill/>
          <a:ln>
            <a:noFill/>
          </a:ln>
        </p:spPr>
        <p:txBody>
          <a:bodyPr anchorCtr="0" anchor="t" bIns="91400" lIns="91400" spcFirstLastPara="1" rIns="91400" wrap="square" tIns="91400">
            <a:normAutofit/>
          </a:bodyPr>
          <a:lstStyle>
            <a:lvl1pPr indent="-228600" lvl="0" marL="457200" algn="ctr">
              <a:lnSpc>
                <a:spcPct val="100000"/>
              </a:lnSpc>
              <a:spcBef>
                <a:spcPts val="0"/>
              </a:spcBef>
              <a:spcAft>
                <a:spcPts val="0"/>
              </a:spcAft>
              <a:buClr>
                <a:srgbClr val="595959"/>
              </a:buClr>
              <a:buSzPts val="2800"/>
              <a:buFont typeface="Arial"/>
              <a:buNone/>
              <a:defRPr sz="2800">
                <a:solidFill>
                  <a:srgbClr val="595959"/>
                </a:solidFill>
                <a:latin typeface="Arial"/>
                <a:ea typeface="Arial"/>
                <a:cs typeface="Arial"/>
                <a:sym typeface="Arial"/>
              </a:defRPr>
            </a:lvl1pPr>
            <a:lvl2pPr indent="-228600" lvl="1" marL="914400" algn="ctr">
              <a:lnSpc>
                <a:spcPct val="100000"/>
              </a:lnSpc>
              <a:spcBef>
                <a:spcPts val="0"/>
              </a:spcBef>
              <a:spcAft>
                <a:spcPts val="0"/>
              </a:spcAft>
              <a:buClr>
                <a:srgbClr val="595959"/>
              </a:buClr>
              <a:buSzPts val="2800"/>
              <a:buFont typeface="Arial"/>
              <a:buNone/>
              <a:defRPr sz="2800">
                <a:solidFill>
                  <a:srgbClr val="595959"/>
                </a:solidFill>
                <a:latin typeface="Arial"/>
                <a:ea typeface="Arial"/>
                <a:cs typeface="Arial"/>
                <a:sym typeface="Arial"/>
              </a:defRPr>
            </a:lvl2pPr>
            <a:lvl3pPr indent="-228600" lvl="2" marL="1371600" algn="ctr">
              <a:lnSpc>
                <a:spcPct val="100000"/>
              </a:lnSpc>
              <a:spcBef>
                <a:spcPts val="0"/>
              </a:spcBef>
              <a:spcAft>
                <a:spcPts val="0"/>
              </a:spcAft>
              <a:buClr>
                <a:srgbClr val="595959"/>
              </a:buClr>
              <a:buSzPts val="2800"/>
              <a:buFont typeface="Arial"/>
              <a:buNone/>
              <a:defRPr sz="2800">
                <a:solidFill>
                  <a:srgbClr val="595959"/>
                </a:solidFill>
                <a:latin typeface="Arial"/>
                <a:ea typeface="Arial"/>
                <a:cs typeface="Arial"/>
                <a:sym typeface="Arial"/>
              </a:defRPr>
            </a:lvl3pPr>
            <a:lvl4pPr indent="-228600" lvl="3" marL="1828800" algn="ctr">
              <a:lnSpc>
                <a:spcPct val="100000"/>
              </a:lnSpc>
              <a:spcBef>
                <a:spcPts val="0"/>
              </a:spcBef>
              <a:spcAft>
                <a:spcPts val="0"/>
              </a:spcAft>
              <a:buClr>
                <a:srgbClr val="595959"/>
              </a:buClr>
              <a:buSzPts val="2800"/>
              <a:buFont typeface="Arial"/>
              <a:buNone/>
              <a:defRPr sz="2800">
                <a:solidFill>
                  <a:srgbClr val="595959"/>
                </a:solidFill>
                <a:latin typeface="Arial"/>
                <a:ea typeface="Arial"/>
                <a:cs typeface="Arial"/>
                <a:sym typeface="Arial"/>
              </a:defRPr>
            </a:lvl4pPr>
            <a:lvl5pPr indent="-228600" lvl="4" marL="2286000" algn="ctr">
              <a:lnSpc>
                <a:spcPct val="100000"/>
              </a:lnSpc>
              <a:spcBef>
                <a:spcPts val="0"/>
              </a:spcBef>
              <a:spcAft>
                <a:spcPts val="0"/>
              </a:spcAft>
              <a:buClr>
                <a:srgbClr val="595959"/>
              </a:buClr>
              <a:buSzPts val="2800"/>
              <a:buFont typeface="Arial"/>
              <a:buNone/>
              <a:defRPr sz="2800">
                <a:solidFill>
                  <a:srgbClr val="595959"/>
                </a:solidFill>
                <a:latin typeface="Arial"/>
                <a:ea typeface="Arial"/>
                <a:cs typeface="Arial"/>
                <a:sym typeface="Arial"/>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pic>
        <p:nvPicPr>
          <p:cNvPr descr="Google Shape;13;p2" id="83" name="Google Shape;83;p103"/>
          <p:cNvPicPr preferRelativeResize="0"/>
          <p:nvPr/>
        </p:nvPicPr>
        <p:blipFill rotWithShape="1">
          <a:blip r:embed="rId2">
            <a:alphaModFix/>
          </a:blip>
          <a:srcRect b="0" l="0" r="0" t="0"/>
          <a:stretch/>
        </p:blipFill>
        <p:spPr>
          <a:xfrm>
            <a:off x="0" y="3824142"/>
            <a:ext cx="2864449" cy="1319351"/>
          </a:xfrm>
          <a:prstGeom prst="rect">
            <a:avLst/>
          </a:prstGeom>
          <a:noFill/>
          <a:ln>
            <a:noFill/>
          </a:ln>
        </p:spPr>
      </p:pic>
      <p:sp>
        <p:nvSpPr>
          <p:cNvPr id="84" name="Google Shape;84;p103"/>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800">
              <a:solidFill>
                <a:srgbClr val="000000"/>
              </a:solidFill>
              <a:latin typeface="Garamond"/>
              <a:ea typeface="Garamond"/>
              <a:cs typeface="Garamond"/>
              <a:sym typeface="Garamon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593" name="Shape 593"/>
        <p:cNvGrpSpPr/>
        <p:nvPr/>
      </p:nvGrpSpPr>
      <p:grpSpPr>
        <a:xfrm>
          <a:off x="0" y="0"/>
          <a:ext cx="0" cy="0"/>
          <a:chOff x="0" y="0"/>
          <a:chExt cx="0" cy="0"/>
        </a:xfrm>
      </p:grpSpPr>
      <p:sp>
        <p:nvSpPr>
          <p:cNvPr id="594" name="Google Shape;594;g36c5f9e7415_0_1017"/>
          <p:cNvSpPr txBox="1"/>
          <p:nvPr>
            <p:ph type="title"/>
          </p:nvPr>
        </p:nvSpPr>
        <p:spPr>
          <a:xfrm>
            <a:off x="977901" y="736599"/>
            <a:ext cx="7194600" cy="2216400"/>
          </a:xfrm>
          <a:prstGeom prst="rect">
            <a:avLst/>
          </a:prstGeom>
          <a:noFill/>
          <a:ln>
            <a:noFill/>
          </a:ln>
        </p:spPr>
        <p:txBody>
          <a:bodyPr anchorCtr="0" anchor="ctr" bIns="34275" lIns="68575" spcFirstLastPara="1" rIns="68575" wrap="square" tIns="34275">
            <a:normAutofit/>
          </a:bodyPr>
          <a:lstStyle>
            <a:lvl1pPr lvl="0" algn="ctr">
              <a:spcBef>
                <a:spcPts val="0"/>
              </a:spcBef>
              <a:spcAft>
                <a:spcPts val="0"/>
              </a:spcAft>
              <a:buClr>
                <a:srgbClr val="262626"/>
              </a:buClr>
              <a:buSzPts val="2400"/>
              <a:buFont typeface="Garamond"/>
              <a:buNone/>
              <a:defRPr b="0" sz="2400" cap="none"/>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95" name="Google Shape;595;g36c5f9e7415_0_1017"/>
          <p:cNvSpPr txBox="1"/>
          <p:nvPr>
            <p:ph idx="1" type="body"/>
          </p:nvPr>
        </p:nvSpPr>
        <p:spPr>
          <a:xfrm>
            <a:off x="977901" y="3257549"/>
            <a:ext cx="7194600" cy="1149300"/>
          </a:xfrm>
          <a:prstGeom prst="rect">
            <a:avLst/>
          </a:prstGeom>
          <a:noFill/>
          <a:ln>
            <a:noFill/>
          </a:ln>
        </p:spPr>
        <p:txBody>
          <a:bodyPr anchorCtr="0" anchor="ctr" bIns="34275" lIns="68575" spcFirstLastPara="1" rIns="68575" wrap="square" tIns="34275">
            <a:normAutofit/>
          </a:bodyPr>
          <a:lstStyle>
            <a:lvl1pPr indent="-228600" lvl="0" marL="457200" algn="ctr">
              <a:spcBef>
                <a:spcPts val="300"/>
              </a:spcBef>
              <a:spcAft>
                <a:spcPts val="0"/>
              </a:spcAft>
              <a:buSzPts val="1700"/>
              <a:buNone/>
              <a:defRPr sz="1500">
                <a:solidFill>
                  <a:schemeClr val="dk1"/>
                </a:solidFill>
              </a:defRPr>
            </a:lvl1pPr>
            <a:lvl2pPr indent="-228600" lvl="1" marL="914400" algn="l">
              <a:spcBef>
                <a:spcPts val="500"/>
              </a:spcBef>
              <a:spcAft>
                <a:spcPts val="0"/>
              </a:spcAft>
              <a:buSzPts val="1600"/>
              <a:buNone/>
              <a:defRPr sz="1400">
                <a:solidFill>
                  <a:srgbClr val="888888"/>
                </a:solidFill>
              </a:defRPr>
            </a:lvl2pPr>
            <a:lvl3pPr indent="-228600" lvl="2" marL="1371600" algn="l">
              <a:spcBef>
                <a:spcPts val="500"/>
              </a:spcBef>
              <a:spcAft>
                <a:spcPts val="0"/>
              </a:spcAft>
              <a:buSzPts val="1400"/>
              <a:buNone/>
              <a:defRPr sz="1200">
                <a:solidFill>
                  <a:srgbClr val="888888"/>
                </a:solidFill>
              </a:defRPr>
            </a:lvl3pPr>
            <a:lvl4pPr indent="-228600" lvl="3" marL="1828800" algn="l">
              <a:spcBef>
                <a:spcPts val="500"/>
              </a:spcBef>
              <a:spcAft>
                <a:spcPts val="0"/>
              </a:spcAft>
              <a:buSzPts val="1200"/>
              <a:buNone/>
              <a:defRPr sz="1100">
                <a:solidFill>
                  <a:srgbClr val="888888"/>
                </a:solidFill>
              </a:defRPr>
            </a:lvl4pPr>
            <a:lvl5pPr indent="-228600" lvl="4" marL="2286000" algn="l">
              <a:spcBef>
                <a:spcPts val="500"/>
              </a:spcBef>
              <a:spcAft>
                <a:spcPts val="0"/>
              </a:spcAft>
              <a:buSzPts val="1200"/>
              <a:buNone/>
              <a:defRPr sz="1100">
                <a:solidFill>
                  <a:srgbClr val="888888"/>
                </a:solidFill>
              </a:defRPr>
            </a:lvl5pPr>
            <a:lvl6pPr indent="-228600" lvl="5" marL="2743200" algn="l">
              <a:spcBef>
                <a:spcPts val="500"/>
              </a:spcBef>
              <a:spcAft>
                <a:spcPts val="0"/>
              </a:spcAft>
              <a:buSzPts val="1200"/>
              <a:buNone/>
              <a:defRPr sz="1100">
                <a:solidFill>
                  <a:srgbClr val="888888"/>
                </a:solidFill>
              </a:defRPr>
            </a:lvl6pPr>
            <a:lvl7pPr indent="-228600" lvl="6" marL="3200400" algn="l">
              <a:spcBef>
                <a:spcPts val="500"/>
              </a:spcBef>
              <a:spcAft>
                <a:spcPts val="0"/>
              </a:spcAft>
              <a:buSzPts val="1200"/>
              <a:buNone/>
              <a:defRPr sz="1100">
                <a:solidFill>
                  <a:srgbClr val="888888"/>
                </a:solidFill>
              </a:defRPr>
            </a:lvl7pPr>
            <a:lvl8pPr indent="-228600" lvl="7" marL="3657600" algn="l">
              <a:spcBef>
                <a:spcPts val="500"/>
              </a:spcBef>
              <a:spcAft>
                <a:spcPts val="0"/>
              </a:spcAft>
              <a:buSzPts val="1200"/>
              <a:buNone/>
              <a:defRPr sz="1100">
                <a:solidFill>
                  <a:srgbClr val="888888"/>
                </a:solidFill>
              </a:defRPr>
            </a:lvl8pPr>
            <a:lvl9pPr indent="-228600" lvl="8" marL="4114800" algn="l">
              <a:spcBef>
                <a:spcPts val="500"/>
              </a:spcBef>
              <a:spcAft>
                <a:spcPts val="500"/>
              </a:spcAft>
              <a:buSzPts val="1200"/>
              <a:buNone/>
              <a:defRPr sz="1100">
                <a:solidFill>
                  <a:srgbClr val="888888"/>
                </a:solidFill>
              </a:defRPr>
            </a:lvl9pPr>
          </a:lstStyle>
          <a:p/>
        </p:txBody>
      </p:sp>
      <p:sp>
        <p:nvSpPr>
          <p:cNvPr id="596" name="Google Shape;596;g36c5f9e7415_0_1017"/>
          <p:cNvSpPr txBox="1"/>
          <p:nvPr>
            <p:ph idx="10" type="dt"/>
          </p:nvPr>
        </p:nvSpPr>
        <p:spPr>
          <a:xfrm>
            <a:off x="6508126" y="4476750"/>
            <a:ext cx="1200300" cy="2094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97" name="Google Shape;597;g36c5f9e7415_0_1017"/>
          <p:cNvSpPr txBox="1"/>
          <p:nvPr>
            <p:ph idx="11" type="ftr"/>
          </p:nvPr>
        </p:nvSpPr>
        <p:spPr>
          <a:xfrm>
            <a:off x="971551" y="4476750"/>
            <a:ext cx="5479500" cy="2094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98" name="Google Shape;598;g36c5f9e7415_0_1017"/>
          <p:cNvSpPr txBox="1"/>
          <p:nvPr>
            <p:ph idx="12" type="sldNum"/>
          </p:nvPr>
        </p:nvSpPr>
        <p:spPr>
          <a:xfrm>
            <a:off x="7765426" y="4476750"/>
            <a:ext cx="407100" cy="2094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599" name="Google Shape;599;g36c5f9e7415_0_1017"/>
          <p:cNvCxnSpPr/>
          <p:nvPr/>
        </p:nvCxnSpPr>
        <p:spPr>
          <a:xfrm>
            <a:off x="1047127" y="3105149"/>
            <a:ext cx="7055700"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600" name="Shape 600"/>
        <p:cNvGrpSpPr/>
        <p:nvPr/>
      </p:nvGrpSpPr>
      <p:grpSpPr>
        <a:xfrm>
          <a:off x="0" y="0"/>
          <a:ext cx="0" cy="0"/>
          <a:chOff x="0" y="0"/>
          <a:chExt cx="0" cy="0"/>
        </a:xfrm>
      </p:grpSpPr>
      <p:sp>
        <p:nvSpPr>
          <p:cNvPr id="601" name="Google Shape;601;g36c5f9e7415_0_1024"/>
          <p:cNvSpPr txBox="1"/>
          <p:nvPr>
            <p:ph type="title"/>
          </p:nvPr>
        </p:nvSpPr>
        <p:spPr>
          <a:xfrm>
            <a:off x="1084660" y="736599"/>
            <a:ext cx="6972300" cy="1778100"/>
          </a:xfrm>
          <a:prstGeom prst="rect">
            <a:avLst/>
          </a:prstGeom>
          <a:noFill/>
          <a:ln>
            <a:noFill/>
          </a:ln>
        </p:spPr>
        <p:txBody>
          <a:bodyPr anchorCtr="0" anchor="ctr" bIns="34275" lIns="68575" spcFirstLastPara="1" rIns="68575" wrap="square" tIns="34275">
            <a:normAutofit/>
          </a:bodyPr>
          <a:lstStyle>
            <a:lvl1pPr lvl="0" algn="ctr">
              <a:spcBef>
                <a:spcPts val="0"/>
              </a:spcBef>
              <a:spcAft>
                <a:spcPts val="0"/>
              </a:spcAft>
              <a:buClr>
                <a:schemeClr val="dk1"/>
              </a:buClr>
              <a:buSzPts val="2400"/>
              <a:buFont typeface="Garamond"/>
              <a:buNone/>
              <a:defRPr b="0" sz="2400" cap="none">
                <a:solidFill>
                  <a:schemeClr val="dk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02" name="Google Shape;602;g36c5f9e7415_0_1024"/>
          <p:cNvSpPr txBox="1"/>
          <p:nvPr>
            <p:ph idx="1" type="body"/>
          </p:nvPr>
        </p:nvSpPr>
        <p:spPr>
          <a:xfrm>
            <a:off x="1256109" y="2514600"/>
            <a:ext cx="6629400" cy="438000"/>
          </a:xfrm>
          <a:prstGeom prst="rect">
            <a:avLst/>
          </a:prstGeom>
          <a:noFill/>
          <a:ln>
            <a:noFill/>
          </a:ln>
        </p:spPr>
        <p:txBody>
          <a:bodyPr anchorCtr="0" anchor="ctr" bIns="34275" lIns="68575" spcFirstLastPara="1" rIns="68575" wrap="square" tIns="34275">
            <a:normAutofit/>
          </a:bodyPr>
          <a:lstStyle>
            <a:lvl1pPr indent="-228600" lvl="0" marL="457200" algn="r">
              <a:spcBef>
                <a:spcPts val="300"/>
              </a:spcBef>
              <a:spcAft>
                <a:spcPts val="0"/>
              </a:spcAft>
              <a:buSzPts val="1700"/>
              <a:buFont typeface="Garamond"/>
              <a:buNone/>
              <a:defRPr sz="1500"/>
            </a:lvl1pPr>
            <a:lvl2pPr indent="-228600" lvl="1" marL="914400" algn="l">
              <a:spcBef>
                <a:spcPts val="500"/>
              </a:spcBef>
              <a:spcAft>
                <a:spcPts val="0"/>
              </a:spcAft>
              <a:buSzPts val="1700"/>
              <a:buFont typeface="Garamond"/>
              <a:buNone/>
              <a:defRPr/>
            </a:lvl2pPr>
            <a:lvl3pPr indent="-228600" lvl="2" marL="1371600" algn="l">
              <a:spcBef>
                <a:spcPts val="500"/>
              </a:spcBef>
              <a:spcAft>
                <a:spcPts val="0"/>
              </a:spcAft>
              <a:buSzPts val="1600"/>
              <a:buFont typeface="Garamond"/>
              <a:buNone/>
              <a:defRPr/>
            </a:lvl3pPr>
            <a:lvl4pPr indent="-228600" lvl="3" marL="1828800" algn="l">
              <a:spcBef>
                <a:spcPts val="500"/>
              </a:spcBef>
              <a:spcAft>
                <a:spcPts val="0"/>
              </a:spcAft>
              <a:buSzPts val="1400"/>
              <a:buFont typeface="Garamond"/>
              <a:buNone/>
              <a:defRPr/>
            </a:lvl4pPr>
            <a:lvl5pPr indent="-228600" lvl="4" marL="2286000" algn="l">
              <a:spcBef>
                <a:spcPts val="500"/>
              </a:spcBef>
              <a:spcAft>
                <a:spcPts val="0"/>
              </a:spcAft>
              <a:buSzPts val="1200"/>
              <a:buFont typeface="Garamond"/>
              <a:buNone/>
              <a:defRPr/>
            </a:lvl5pPr>
            <a:lvl6pPr indent="-330200" lvl="5" marL="2743200" algn="l">
              <a:spcBef>
                <a:spcPts val="500"/>
              </a:spcBef>
              <a:spcAft>
                <a:spcPts val="0"/>
              </a:spcAft>
              <a:buSzPts val="1600"/>
              <a:buChar char="•"/>
              <a:defRPr/>
            </a:lvl6pPr>
            <a:lvl7pPr indent="-330200" lvl="6" marL="3200400" algn="l">
              <a:spcBef>
                <a:spcPts val="500"/>
              </a:spcBef>
              <a:spcAft>
                <a:spcPts val="0"/>
              </a:spcAft>
              <a:buSzPts val="1600"/>
              <a:buChar char="•"/>
              <a:defRPr/>
            </a:lvl7pPr>
            <a:lvl8pPr indent="-330200" lvl="7" marL="3657600" algn="l">
              <a:spcBef>
                <a:spcPts val="500"/>
              </a:spcBef>
              <a:spcAft>
                <a:spcPts val="0"/>
              </a:spcAft>
              <a:buSzPts val="1600"/>
              <a:buChar char="•"/>
              <a:defRPr/>
            </a:lvl8pPr>
            <a:lvl9pPr indent="-330200" lvl="8" marL="4114800" algn="l">
              <a:spcBef>
                <a:spcPts val="500"/>
              </a:spcBef>
              <a:spcAft>
                <a:spcPts val="500"/>
              </a:spcAft>
              <a:buSzPts val="1600"/>
              <a:buChar char="•"/>
              <a:defRPr/>
            </a:lvl9pPr>
          </a:lstStyle>
          <a:p/>
        </p:txBody>
      </p:sp>
      <p:sp>
        <p:nvSpPr>
          <p:cNvPr id="603" name="Google Shape;603;g36c5f9e7415_0_1024"/>
          <p:cNvSpPr txBox="1"/>
          <p:nvPr>
            <p:ph idx="2" type="body"/>
          </p:nvPr>
        </p:nvSpPr>
        <p:spPr>
          <a:xfrm>
            <a:off x="971551" y="3257549"/>
            <a:ext cx="7207200" cy="1149300"/>
          </a:xfrm>
          <a:prstGeom prst="rect">
            <a:avLst/>
          </a:prstGeom>
          <a:noFill/>
          <a:ln>
            <a:noFill/>
          </a:ln>
        </p:spPr>
        <p:txBody>
          <a:bodyPr anchorCtr="0" anchor="ctr" bIns="34275" lIns="68575" spcFirstLastPara="1" rIns="68575" wrap="square" tIns="34275">
            <a:normAutofit/>
          </a:bodyPr>
          <a:lstStyle>
            <a:lvl1pPr indent="-228600" lvl="0" marL="457200" algn="ctr">
              <a:spcBef>
                <a:spcPts val="300"/>
              </a:spcBef>
              <a:spcAft>
                <a:spcPts val="0"/>
              </a:spcAft>
              <a:buSzPts val="1700"/>
              <a:buNone/>
              <a:defRPr sz="1500">
                <a:solidFill>
                  <a:schemeClr val="dk1"/>
                </a:solidFill>
              </a:defRPr>
            </a:lvl1pPr>
            <a:lvl2pPr indent="-228600" lvl="1" marL="914400" algn="l">
              <a:spcBef>
                <a:spcPts val="500"/>
              </a:spcBef>
              <a:spcAft>
                <a:spcPts val="0"/>
              </a:spcAft>
              <a:buSzPts val="1600"/>
              <a:buNone/>
              <a:defRPr sz="1400">
                <a:solidFill>
                  <a:srgbClr val="888888"/>
                </a:solidFill>
              </a:defRPr>
            </a:lvl2pPr>
            <a:lvl3pPr indent="-228600" lvl="2" marL="1371600" algn="l">
              <a:spcBef>
                <a:spcPts val="500"/>
              </a:spcBef>
              <a:spcAft>
                <a:spcPts val="0"/>
              </a:spcAft>
              <a:buSzPts val="1400"/>
              <a:buNone/>
              <a:defRPr sz="1200">
                <a:solidFill>
                  <a:srgbClr val="888888"/>
                </a:solidFill>
              </a:defRPr>
            </a:lvl3pPr>
            <a:lvl4pPr indent="-228600" lvl="3" marL="1828800" algn="l">
              <a:spcBef>
                <a:spcPts val="500"/>
              </a:spcBef>
              <a:spcAft>
                <a:spcPts val="0"/>
              </a:spcAft>
              <a:buSzPts val="1200"/>
              <a:buNone/>
              <a:defRPr sz="1100">
                <a:solidFill>
                  <a:srgbClr val="888888"/>
                </a:solidFill>
              </a:defRPr>
            </a:lvl4pPr>
            <a:lvl5pPr indent="-228600" lvl="4" marL="2286000" algn="l">
              <a:spcBef>
                <a:spcPts val="500"/>
              </a:spcBef>
              <a:spcAft>
                <a:spcPts val="0"/>
              </a:spcAft>
              <a:buSzPts val="1200"/>
              <a:buNone/>
              <a:defRPr sz="1100">
                <a:solidFill>
                  <a:srgbClr val="888888"/>
                </a:solidFill>
              </a:defRPr>
            </a:lvl5pPr>
            <a:lvl6pPr indent="-228600" lvl="5" marL="2743200" algn="l">
              <a:spcBef>
                <a:spcPts val="500"/>
              </a:spcBef>
              <a:spcAft>
                <a:spcPts val="0"/>
              </a:spcAft>
              <a:buSzPts val="1200"/>
              <a:buNone/>
              <a:defRPr sz="1100">
                <a:solidFill>
                  <a:srgbClr val="888888"/>
                </a:solidFill>
              </a:defRPr>
            </a:lvl6pPr>
            <a:lvl7pPr indent="-228600" lvl="6" marL="3200400" algn="l">
              <a:spcBef>
                <a:spcPts val="500"/>
              </a:spcBef>
              <a:spcAft>
                <a:spcPts val="0"/>
              </a:spcAft>
              <a:buSzPts val="1200"/>
              <a:buNone/>
              <a:defRPr sz="1100">
                <a:solidFill>
                  <a:srgbClr val="888888"/>
                </a:solidFill>
              </a:defRPr>
            </a:lvl7pPr>
            <a:lvl8pPr indent="-228600" lvl="7" marL="3657600" algn="l">
              <a:spcBef>
                <a:spcPts val="500"/>
              </a:spcBef>
              <a:spcAft>
                <a:spcPts val="0"/>
              </a:spcAft>
              <a:buSzPts val="1200"/>
              <a:buNone/>
              <a:defRPr sz="1100">
                <a:solidFill>
                  <a:srgbClr val="888888"/>
                </a:solidFill>
              </a:defRPr>
            </a:lvl8pPr>
            <a:lvl9pPr indent="-228600" lvl="8" marL="4114800" algn="l">
              <a:spcBef>
                <a:spcPts val="500"/>
              </a:spcBef>
              <a:spcAft>
                <a:spcPts val="500"/>
              </a:spcAft>
              <a:buSzPts val="1200"/>
              <a:buNone/>
              <a:defRPr sz="1100">
                <a:solidFill>
                  <a:srgbClr val="888888"/>
                </a:solidFill>
              </a:defRPr>
            </a:lvl9pPr>
          </a:lstStyle>
          <a:p/>
        </p:txBody>
      </p:sp>
      <p:sp>
        <p:nvSpPr>
          <p:cNvPr id="604" name="Google Shape;604;g36c5f9e7415_0_1024"/>
          <p:cNvSpPr txBox="1"/>
          <p:nvPr>
            <p:ph idx="10" type="dt"/>
          </p:nvPr>
        </p:nvSpPr>
        <p:spPr>
          <a:xfrm>
            <a:off x="6508126" y="4476750"/>
            <a:ext cx="1200300" cy="2094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05" name="Google Shape;605;g36c5f9e7415_0_1024"/>
          <p:cNvSpPr txBox="1"/>
          <p:nvPr>
            <p:ph idx="11" type="ftr"/>
          </p:nvPr>
        </p:nvSpPr>
        <p:spPr>
          <a:xfrm>
            <a:off x="971551" y="4476750"/>
            <a:ext cx="5479500" cy="2094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06" name="Google Shape;606;g36c5f9e7415_0_1024"/>
          <p:cNvSpPr txBox="1"/>
          <p:nvPr>
            <p:ph idx="12" type="sldNum"/>
          </p:nvPr>
        </p:nvSpPr>
        <p:spPr>
          <a:xfrm>
            <a:off x="7765426" y="4476750"/>
            <a:ext cx="407100" cy="2094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607" name="Google Shape;607;g36c5f9e7415_0_1024"/>
          <p:cNvSpPr txBox="1"/>
          <p:nvPr/>
        </p:nvSpPr>
        <p:spPr>
          <a:xfrm>
            <a:off x="646510" y="659971"/>
            <a:ext cx="457200" cy="4386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lang="en-US" sz="6000">
                <a:solidFill>
                  <a:schemeClr val="dk1"/>
                </a:solidFill>
                <a:latin typeface="Garamond"/>
                <a:ea typeface="Garamond"/>
                <a:cs typeface="Garamond"/>
                <a:sym typeface="Garamond"/>
              </a:rPr>
              <a:t>“</a:t>
            </a:r>
            <a:endParaRPr sz="1100"/>
          </a:p>
        </p:txBody>
      </p:sp>
      <p:sp>
        <p:nvSpPr>
          <p:cNvPr id="608" name="Google Shape;608;g36c5f9e7415_0_1024"/>
          <p:cNvSpPr txBox="1"/>
          <p:nvPr/>
        </p:nvSpPr>
        <p:spPr>
          <a:xfrm>
            <a:off x="7950200" y="2120903"/>
            <a:ext cx="457200" cy="4386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r>
              <a:rPr lang="en-US" sz="6000">
                <a:solidFill>
                  <a:schemeClr val="dk1"/>
                </a:solidFill>
                <a:latin typeface="Garamond"/>
                <a:ea typeface="Garamond"/>
                <a:cs typeface="Garamond"/>
                <a:sym typeface="Garamond"/>
              </a:rPr>
              <a:t>”</a:t>
            </a:r>
            <a:endParaRPr sz="1100"/>
          </a:p>
        </p:txBody>
      </p:sp>
      <p:cxnSp>
        <p:nvCxnSpPr>
          <p:cNvPr id="609" name="Google Shape;609;g36c5f9e7415_0_1024"/>
          <p:cNvCxnSpPr/>
          <p:nvPr/>
        </p:nvCxnSpPr>
        <p:spPr>
          <a:xfrm>
            <a:off x="1047127" y="3105149"/>
            <a:ext cx="7055700"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610" name="Shape 610"/>
        <p:cNvGrpSpPr/>
        <p:nvPr/>
      </p:nvGrpSpPr>
      <p:grpSpPr>
        <a:xfrm>
          <a:off x="0" y="0"/>
          <a:ext cx="0" cy="0"/>
          <a:chOff x="0" y="0"/>
          <a:chExt cx="0" cy="0"/>
        </a:xfrm>
      </p:grpSpPr>
      <p:sp>
        <p:nvSpPr>
          <p:cNvPr id="611" name="Google Shape;611;g36c5f9e7415_0_1034"/>
          <p:cNvSpPr txBox="1"/>
          <p:nvPr>
            <p:ph type="title"/>
          </p:nvPr>
        </p:nvSpPr>
        <p:spPr>
          <a:xfrm>
            <a:off x="971552" y="2481436"/>
            <a:ext cx="7207200" cy="1101600"/>
          </a:xfrm>
          <a:prstGeom prst="rect">
            <a:avLst/>
          </a:prstGeom>
          <a:noFill/>
          <a:ln>
            <a:noFill/>
          </a:ln>
        </p:spPr>
        <p:txBody>
          <a:bodyPr anchorCtr="0" anchor="b" bIns="34275" lIns="68575" spcFirstLastPara="1" rIns="68575" wrap="square" tIns="34275">
            <a:normAutofit/>
          </a:bodyPr>
          <a:lstStyle>
            <a:lvl1pPr lvl="0" algn="l">
              <a:spcBef>
                <a:spcPts val="0"/>
              </a:spcBef>
              <a:spcAft>
                <a:spcPts val="0"/>
              </a:spcAft>
              <a:buClr>
                <a:srgbClr val="262626"/>
              </a:buClr>
              <a:buSzPts val="2400"/>
              <a:buFont typeface="Garamond"/>
              <a:buNone/>
              <a:defRPr b="0" sz="2400" cap="none"/>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12" name="Google Shape;612;g36c5f9e7415_0_1034"/>
          <p:cNvSpPr txBox="1"/>
          <p:nvPr>
            <p:ph idx="1" type="body"/>
          </p:nvPr>
        </p:nvSpPr>
        <p:spPr>
          <a:xfrm>
            <a:off x="971551" y="3583036"/>
            <a:ext cx="7207200" cy="645300"/>
          </a:xfrm>
          <a:prstGeom prst="rect">
            <a:avLst/>
          </a:prstGeom>
          <a:noFill/>
          <a:ln>
            <a:noFill/>
          </a:ln>
        </p:spPr>
        <p:txBody>
          <a:bodyPr anchorCtr="0" anchor="t" bIns="34275" lIns="68575" spcFirstLastPara="1" rIns="68575" wrap="square" tIns="34275">
            <a:normAutofit/>
          </a:bodyPr>
          <a:lstStyle>
            <a:lvl1pPr indent="-228600" lvl="0" marL="457200" algn="l">
              <a:spcBef>
                <a:spcPts val="300"/>
              </a:spcBef>
              <a:spcAft>
                <a:spcPts val="0"/>
              </a:spcAft>
              <a:buSzPts val="1700"/>
              <a:buNone/>
              <a:defRPr sz="1500">
                <a:solidFill>
                  <a:schemeClr val="dk1"/>
                </a:solidFill>
              </a:defRPr>
            </a:lvl1pPr>
            <a:lvl2pPr indent="-228600" lvl="1" marL="914400" algn="l">
              <a:spcBef>
                <a:spcPts val="500"/>
              </a:spcBef>
              <a:spcAft>
                <a:spcPts val="0"/>
              </a:spcAft>
              <a:buSzPts val="1600"/>
              <a:buNone/>
              <a:defRPr sz="1400">
                <a:solidFill>
                  <a:srgbClr val="888888"/>
                </a:solidFill>
              </a:defRPr>
            </a:lvl2pPr>
            <a:lvl3pPr indent="-228600" lvl="2" marL="1371600" algn="l">
              <a:spcBef>
                <a:spcPts val="500"/>
              </a:spcBef>
              <a:spcAft>
                <a:spcPts val="0"/>
              </a:spcAft>
              <a:buSzPts val="1400"/>
              <a:buNone/>
              <a:defRPr sz="1200">
                <a:solidFill>
                  <a:srgbClr val="888888"/>
                </a:solidFill>
              </a:defRPr>
            </a:lvl3pPr>
            <a:lvl4pPr indent="-228600" lvl="3" marL="1828800" algn="l">
              <a:spcBef>
                <a:spcPts val="500"/>
              </a:spcBef>
              <a:spcAft>
                <a:spcPts val="0"/>
              </a:spcAft>
              <a:buSzPts val="1200"/>
              <a:buNone/>
              <a:defRPr sz="1100">
                <a:solidFill>
                  <a:srgbClr val="888888"/>
                </a:solidFill>
              </a:defRPr>
            </a:lvl4pPr>
            <a:lvl5pPr indent="-228600" lvl="4" marL="2286000" algn="l">
              <a:spcBef>
                <a:spcPts val="500"/>
              </a:spcBef>
              <a:spcAft>
                <a:spcPts val="0"/>
              </a:spcAft>
              <a:buSzPts val="1200"/>
              <a:buNone/>
              <a:defRPr sz="1100">
                <a:solidFill>
                  <a:srgbClr val="888888"/>
                </a:solidFill>
              </a:defRPr>
            </a:lvl5pPr>
            <a:lvl6pPr indent="-228600" lvl="5" marL="2743200" algn="l">
              <a:spcBef>
                <a:spcPts val="500"/>
              </a:spcBef>
              <a:spcAft>
                <a:spcPts val="0"/>
              </a:spcAft>
              <a:buSzPts val="1200"/>
              <a:buNone/>
              <a:defRPr sz="1100">
                <a:solidFill>
                  <a:srgbClr val="888888"/>
                </a:solidFill>
              </a:defRPr>
            </a:lvl6pPr>
            <a:lvl7pPr indent="-228600" lvl="6" marL="3200400" algn="l">
              <a:spcBef>
                <a:spcPts val="500"/>
              </a:spcBef>
              <a:spcAft>
                <a:spcPts val="0"/>
              </a:spcAft>
              <a:buSzPts val="1200"/>
              <a:buNone/>
              <a:defRPr sz="1100">
                <a:solidFill>
                  <a:srgbClr val="888888"/>
                </a:solidFill>
              </a:defRPr>
            </a:lvl7pPr>
            <a:lvl8pPr indent="-228600" lvl="7" marL="3657600" algn="l">
              <a:spcBef>
                <a:spcPts val="500"/>
              </a:spcBef>
              <a:spcAft>
                <a:spcPts val="0"/>
              </a:spcAft>
              <a:buSzPts val="1200"/>
              <a:buNone/>
              <a:defRPr sz="1100">
                <a:solidFill>
                  <a:srgbClr val="888888"/>
                </a:solidFill>
              </a:defRPr>
            </a:lvl8pPr>
            <a:lvl9pPr indent="-228600" lvl="8" marL="4114800" algn="l">
              <a:spcBef>
                <a:spcPts val="500"/>
              </a:spcBef>
              <a:spcAft>
                <a:spcPts val="500"/>
              </a:spcAft>
              <a:buSzPts val="1200"/>
              <a:buNone/>
              <a:defRPr sz="1100">
                <a:solidFill>
                  <a:srgbClr val="888888"/>
                </a:solidFill>
              </a:defRPr>
            </a:lvl9pPr>
          </a:lstStyle>
          <a:p/>
        </p:txBody>
      </p:sp>
      <p:sp>
        <p:nvSpPr>
          <p:cNvPr id="613" name="Google Shape;613;g36c5f9e7415_0_1034"/>
          <p:cNvSpPr txBox="1"/>
          <p:nvPr>
            <p:ph idx="10" type="dt"/>
          </p:nvPr>
        </p:nvSpPr>
        <p:spPr>
          <a:xfrm>
            <a:off x="6508126" y="4476750"/>
            <a:ext cx="1200300" cy="2094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14" name="Google Shape;614;g36c5f9e7415_0_1034"/>
          <p:cNvSpPr txBox="1"/>
          <p:nvPr>
            <p:ph idx="11" type="ftr"/>
          </p:nvPr>
        </p:nvSpPr>
        <p:spPr>
          <a:xfrm>
            <a:off x="971551" y="4476750"/>
            <a:ext cx="5479500" cy="2094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15" name="Google Shape;615;g36c5f9e7415_0_1034"/>
          <p:cNvSpPr txBox="1"/>
          <p:nvPr>
            <p:ph idx="12" type="sldNum"/>
          </p:nvPr>
        </p:nvSpPr>
        <p:spPr>
          <a:xfrm>
            <a:off x="7765426" y="4476750"/>
            <a:ext cx="407100" cy="2094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Name Card">
  <p:cSld name="Quote Name Card">
    <p:spTree>
      <p:nvGrpSpPr>
        <p:cNvPr id="616" name="Shape 616"/>
        <p:cNvGrpSpPr/>
        <p:nvPr/>
      </p:nvGrpSpPr>
      <p:grpSpPr>
        <a:xfrm>
          <a:off x="0" y="0"/>
          <a:ext cx="0" cy="0"/>
          <a:chOff x="0" y="0"/>
          <a:chExt cx="0" cy="0"/>
        </a:xfrm>
      </p:grpSpPr>
      <p:sp>
        <p:nvSpPr>
          <p:cNvPr id="617" name="Google Shape;617;g36c5f9e7415_0_1040"/>
          <p:cNvSpPr txBox="1"/>
          <p:nvPr>
            <p:ph type="title"/>
          </p:nvPr>
        </p:nvSpPr>
        <p:spPr>
          <a:xfrm>
            <a:off x="1084660" y="736599"/>
            <a:ext cx="6972300" cy="1682700"/>
          </a:xfrm>
          <a:prstGeom prst="rect">
            <a:avLst/>
          </a:prstGeom>
          <a:noFill/>
          <a:ln>
            <a:noFill/>
          </a:ln>
        </p:spPr>
        <p:txBody>
          <a:bodyPr anchorCtr="0" anchor="ctr" bIns="34275" lIns="68575" spcFirstLastPara="1" rIns="68575" wrap="square" tIns="34275">
            <a:normAutofit/>
          </a:bodyPr>
          <a:lstStyle>
            <a:lvl1pPr lvl="0" algn="ctr">
              <a:spcBef>
                <a:spcPts val="0"/>
              </a:spcBef>
              <a:spcAft>
                <a:spcPts val="0"/>
              </a:spcAft>
              <a:buClr>
                <a:schemeClr val="dk1"/>
              </a:buClr>
              <a:buSzPts val="2400"/>
              <a:buFont typeface="Garamond"/>
              <a:buNone/>
              <a:defRPr b="0" sz="2400" cap="none">
                <a:solidFill>
                  <a:schemeClr val="dk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18" name="Google Shape;618;g36c5f9e7415_0_1040"/>
          <p:cNvSpPr txBox="1"/>
          <p:nvPr>
            <p:ph idx="1" type="body"/>
          </p:nvPr>
        </p:nvSpPr>
        <p:spPr>
          <a:xfrm>
            <a:off x="971551" y="2729484"/>
            <a:ext cx="7207200" cy="665400"/>
          </a:xfrm>
          <a:prstGeom prst="rect">
            <a:avLst/>
          </a:prstGeom>
          <a:noFill/>
          <a:ln>
            <a:noFill/>
          </a:ln>
        </p:spPr>
        <p:txBody>
          <a:bodyPr anchorCtr="0" anchor="b" bIns="34275" lIns="68575" spcFirstLastPara="1" rIns="68575" wrap="square" tIns="34275">
            <a:normAutofit/>
          </a:bodyPr>
          <a:lstStyle>
            <a:lvl1pPr indent="-228600" lvl="0" marL="457200" algn="l">
              <a:spcBef>
                <a:spcPts val="0"/>
              </a:spcBef>
              <a:spcAft>
                <a:spcPts val="0"/>
              </a:spcAft>
              <a:buSzPts val="2100"/>
              <a:buNone/>
              <a:defRPr sz="1800">
                <a:solidFill>
                  <a:schemeClr val="dk1"/>
                </a:solidFill>
              </a:defRPr>
            </a:lvl1pPr>
            <a:lvl2pPr indent="-228600" lvl="1" marL="914400" algn="l">
              <a:spcBef>
                <a:spcPts val="500"/>
              </a:spcBef>
              <a:spcAft>
                <a:spcPts val="0"/>
              </a:spcAft>
              <a:buSzPts val="1600"/>
              <a:buNone/>
              <a:defRPr sz="1400">
                <a:solidFill>
                  <a:srgbClr val="888888"/>
                </a:solidFill>
              </a:defRPr>
            </a:lvl2pPr>
            <a:lvl3pPr indent="-228600" lvl="2" marL="1371600" algn="l">
              <a:spcBef>
                <a:spcPts val="500"/>
              </a:spcBef>
              <a:spcAft>
                <a:spcPts val="0"/>
              </a:spcAft>
              <a:buSzPts val="1400"/>
              <a:buNone/>
              <a:defRPr sz="1200">
                <a:solidFill>
                  <a:srgbClr val="888888"/>
                </a:solidFill>
              </a:defRPr>
            </a:lvl3pPr>
            <a:lvl4pPr indent="-228600" lvl="3" marL="1828800" algn="l">
              <a:spcBef>
                <a:spcPts val="500"/>
              </a:spcBef>
              <a:spcAft>
                <a:spcPts val="0"/>
              </a:spcAft>
              <a:buSzPts val="1200"/>
              <a:buNone/>
              <a:defRPr sz="1100">
                <a:solidFill>
                  <a:srgbClr val="888888"/>
                </a:solidFill>
              </a:defRPr>
            </a:lvl4pPr>
            <a:lvl5pPr indent="-228600" lvl="4" marL="2286000" algn="l">
              <a:spcBef>
                <a:spcPts val="500"/>
              </a:spcBef>
              <a:spcAft>
                <a:spcPts val="0"/>
              </a:spcAft>
              <a:buSzPts val="1200"/>
              <a:buNone/>
              <a:defRPr sz="1100">
                <a:solidFill>
                  <a:srgbClr val="888888"/>
                </a:solidFill>
              </a:defRPr>
            </a:lvl5pPr>
            <a:lvl6pPr indent="-228600" lvl="5" marL="2743200" algn="l">
              <a:spcBef>
                <a:spcPts val="500"/>
              </a:spcBef>
              <a:spcAft>
                <a:spcPts val="0"/>
              </a:spcAft>
              <a:buSzPts val="1200"/>
              <a:buNone/>
              <a:defRPr sz="1100">
                <a:solidFill>
                  <a:srgbClr val="888888"/>
                </a:solidFill>
              </a:defRPr>
            </a:lvl6pPr>
            <a:lvl7pPr indent="-228600" lvl="6" marL="3200400" algn="l">
              <a:spcBef>
                <a:spcPts val="500"/>
              </a:spcBef>
              <a:spcAft>
                <a:spcPts val="0"/>
              </a:spcAft>
              <a:buSzPts val="1200"/>
              <a:buNone/>
              <a:defRPr sz="1100">
                <a:solidFill>
                  <a:srgbClr val="888888"/>
                </a:solidFill>
              </a:defRPr>
            </a:lvl7pPr>
            <a:lvl8pPr indent="-228600" lvl="7" marL="3657600" algn="l">
              <a:spcBef>
                <a:spcPts val="500"/>
              </a:spcBef>
              <a:spcAft>
                <a:spcPts val="0"/>
              </a:spcAft>
              <a:buSzPts val="1200"/>
              <a:buNone/>
              <a:defRPr sz="1100">
                <a:solidFill>
                  <a:srgbClr val="888888"/>
                </a:solidFill>
              </a:defRPr>
            </a:lvl8pPr>
            <a:lvl9pPr indent="-228600" lvl="8" marL="4114800" algn="l">
              <a:spcBef>
                <a:spcPts val="500"/>
              </a:spcBef>
              <a:spcAft>
                <a:spcPts val="500"/>
              </a:spcAft>
              <a:buSzPts val="1200"/>
              <a:buNone/>
              <a:defRPr sz="1100">
                <a:solidFill>
                  <a:srgbClr val="888888"/>
                </a:solidFill>
              </a:defRPr>
            </a:lvl9pPr>
          </a:lstStyle>
          <a:p/>
        </p:txBody>
      </p:sp>
      <p:sp>
        <p:nvSpPr>
          <p:cNvPr id="619" name="Google Shape;619;g36c5f9e7415_0_1040"/>
          <p:cNvSpPr txBox="1"/>
          <p:nvPr>
            <p:ph idx="2" type="body"/>
          </p:nvPr>
        </p:nvSpPr>
        <p:spPr>
          <a:xfrm>
            <a:off x="971551" y="3397250"/>
            <a:ext cx="7207200" cy="1009500"/>
          </a:xfrm>
          <a:prstGeom prst="rect">
            <a:avLst/>
          </a:prstGeom>
          <a:noFill/>
          <a:ln>
            <a:noFill/>
          </a:ln>
        </p:spPr>
        <p:txBody>
          <a:bodyPr anchorCtr="0" anchor="t" bIns="34275" lIns="68575" spcFirstLastPara="1" rIns="68575" wrap="square" tIns="34275">
            <a:normAutofit/>
          </a:bodyPr>
          <a:lstStyle>
            <a:lvl1pPr indent="-228600" lvl="0" marL="457200" algn="l">
              <a:spcBef>
                <a:spcPts val="300"/>
              </a:spcBef>
              <a:spcAft>
                <a:spcPts val="0"/>
              </a:spcAft>
              <a:buSzPts val="1600"/>
              <a:buNone/>
              <a:defRPr sz="1400">
                <a:solidFill>
                  <a:schemeClr val="dk1"/>
                </a:solidFill>
              </a:defRPr>
            </a:lvl1pPr>
            <a:lvl2pPr indent="-228600" lvl="1" marL="914400" algn="l">
              <a:spcBef>
                <a:spcPts val="500"/>
              </a:spcBef>
              <a:spcAft>
                <a:spcPts val="0"/>
              </a:spcAft>
              <a:buSzPts val="1600"/>
              <a:buNone/>
              <a:defRPr sz="1400">
                <a:solidFill>
                  <a:srgbClr val="888888"/>
                </a:solidFill>
              </a:defRPr>
            </a:lvl2pPr>
            <a:lvl3pPr indent="-228600" lvl="2" marL="1371600" algn="l">
              <a:spcBef>
                <a:spcPts val="500"/>
              </a:spcBef>
              <a:spcAft>
                <a:spcPts val="0"/>
              </a:spcAft>
              <a:buSzPts val="1400"/>
              <a:buNone/>
              <a:defRPr sz="1200">
                <a:solidFill>
                  <a:srgbClr val="888888"/>
                </a:solidFill>
              </a:defRPr>
            </a:lvl3pPr>
            <a:lvl4pPr indent="-228600" lvl="3" marL="1828800" algn="l">
              <a:spcBef>
                <a:spcPts val="500"/>
              </a:spcBef>
              <a:spcAft>
                <a:spcPts val="0"/>
              </a:spcAft>
              <a:buSzPts val="1200"/>
              <a:buNone/>
              <a:defRPr sz="1100">
                <a:solidFill>
                  <a:srgbClr val="888888"/>
                </a:solidFill>
              </a:defRPr>
            </a:lvl4pPr>
            <a:lvl5pPr indent="-228600" lvl="4" marL="2286000" algn="l">
              <a:spcBef>
                <a:spcPts val="500"/>
              </a:spcBef>
              <a:spcAft>
                <a:spcPts val="0"/>
              </a:spcAft>
              <a:buSzPts val="1200"/>
              <a:buNone/>
              <a:defRPr sz="1100">
                <a:solidFill>
                  <a:srgbClr val="888888"/>
                </a:solidFill>
              </a:defRPr>
            </a:lvl5pPr>
            <a:lvl6pPr indent="-228600" lvl="5" marL="2743200" algn="l">
              <a:spcBef>
                <a:spcPts val="500"/>
              </a:spcBef>
              <a:spcAft>
                <a:spcPts val="0"/>
              </a:spcAft>
              <a:buSzPts val="1200"/>
              <a:buNone/>
              <a:defRPr sz="1100">
                <a:solidFill>
                  <a:srgbClr val="888888"/>
                </a:solidFill>
              </a:defRPr>
            </a:lvl6pPr>
            <a:lvl7pPr indent="-228600" lvl="6" marL="3200400" algn="l">
              <a:spcBef>
                <a:spcPts val="500"/>
              </a:spcBef>
              <a:spcAft>
                <a:spcPts val="0"/>
              </a:spcAft>
              <a:buSzPts val="1200"/>
              <a:buNone/>
              <a:defRPr sz="1100">
                <a:solidFill>
                  <a:srgbClr val="888888"/>
                </a:solidFill>
              </a:defRPr>
            </a:lvl7pPr>
            <a:lvl8pPr indent="-228600" lvl="7" marL="3657600" algn="l">
              <a:spcBef>
                <a:spcPts val="500"/>
              </a:spcBef>
              <a:spcAft>
                <a:spcPts val="0"/>
              </a:spcAft>
              <a:buSzPts val="1200"/>
              <a:buNone/>
              <a:defRPr sz="1100">
                <a:solidFill>
                  <a:srgbClr val="888888"/>
                </a:solidFill>
              </a:defRPr>
            </a:lvl8pPr>
            <a:lvl9pPr indent="-228600" lvl="8" marL="4114800" algn="l">
              <a:spcBef>
                <a:spcPts val="500"/>
              </a:spcBef>
              <a:spcAft>
                <a:spcPts val="500"/>
              </a:spcAft>
              <a:buSzPts val="1200"/>
              <a:buNone/>
              <a:defRPr sz="1100">
                <a:solidFill>
                  <a:srgbClr val="888888"/>
                </a:solidFill>
              </a:defRPr>
            </a:lvl9pPr>
          </a:lstStyle>
          <a:p/>
        </p:txBody>
      </p:sp>
      <p:sp>
        <p:nvSpPr>
          <p:cNvPr id="620" name="Google Shape;620;g36c5f9e7415_0_1040"/>
          <p:cNvSpPr txBox="1"/>
          <p:nvPr>
            <p:ph idx="10" type="dt"/>
          </p:nvPr>
        </p:nvSpPr>
        <p:spPr>
          <a:xfrm>
            <a:off x="6508126" y="4476750"/>
            <a:ext cx="1200300" cy="2094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21" name="Google Shape;621;g36c5f9e7415_0_1040"/>
          <p:cNvSpPr txBox="1"/>
          <p:nvPr>
            <p:ph idx="11" type="ftr"/>
          </p:nvPr>
        </p:nvSpPr>
        <p:spPr>
          <a:xfrm>
            <a:off x="971551" y="4476750"/>
            <a:ext cx="5479500" cy="2094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22" name="Google Shape;622;g36c5f9e7415_0_1040"/>
          <p:cNvSpPr txBox="1"/>
          <p:nvPr>
            <p:ph idx="12" type="sldNum"/>
          </p:nvPr>
        </p:nvSpPr>
        <p:spPr>
          <a:xfrm>
            <a:off x="7765426" y="4476750"/>
            <a:ext cx="407100" cy="2094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623" name="Google Shape;623;g36c5f9e7415_0_1040"/>
          <p:cNvSpPr txBox="1"/>
          <p:nvPr/>
        </p:nvSpPr>
        <p:spPr>
          <a:xfrm>
            <a:off x="646510" y="659971"/>
            <a:ext cx="457200" cy="4386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lang="en-US" sz="6000">
                <a:solidFill>
                  <a:schemeClr val="dk1"/>
                </a:solidFill>
                <a:latin typeface="Garamond"/>
                <a:ea typeface="Garamond"/>
                <a:cs typeface="Garamond"/>
                <a:sym typeface="Garamond"/>
              </a:rPr>
              <a:t>“</a:t>
            </a:r>
            <a:endParaRPr sz="1100"/>
          </a:p>
        </p:txBody>
      </p:sp>
      <p:sp>
        <p:nvSpPr>
          <p:cNvPr id="624" name="Google Shape;624;g36c5f9e7415_0_1040"/>
          <p:cNvSpPr txBox="1"/>
          <p:nvPr/>
        </p:nvSpPr>
        <p:spPr>
          <a:xfrm>
            <a:off x="7950200" y="1949446"/>
            <a:ext cx="457200" cy="4386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r>
              <a:rPr lang="en-US" sz="6000">
                <a:solidFill>
                  <a:schemeClr val="dk1"/>
                </a:solidFill>
                <a:latin typeface="Garamond"/>
                <a:ea typeface="Garamond"/>
                <a:cs typeface="Garamond"/>
                <a:sym typeface="Garamond"/>
              </a:rPr>
              <a:t>”</a:t>
            </a:r>
            <a:endParaRPr sz="1100"/>
          </a:p>
        </p:txBody>
      </p:sp>
      <p:cxnSp>
        <p:nvCxnSpPr>
          <p:cNvPr id="625" name="Google Shape;625;g36c5f9e7415_0_1040"/>
          <p:cNvCxnSpPr/>
          <p:nvPr/>
        </p:nvCxnSpPr>
        <p:spPr>
          <a:xfrm>
            <a:off x="1047127" y="2571750"/>
            <a:ext cx="7055700"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ue or False">
  <p:cSld name="True or False">
    <p:spTree>
      <p:nvGrpSpPr>
        <p:cNvPr id="626" name="Shape 626"/>
        <p:cNvGrpSpPr/>
        <p:nvPr/>
      </p:nvGrpSpPr>
      <p:grpSpPr>
        <a:xfrm>
          <a:off x="0" y="0"/>
          <a:ext cx="0" cy="0"/>
          <a:chOff x="0" y="0"/>
          <a:chExt cx="0" cy="0"/>
        </a:xfrm>
      </p:grpSpPr>
      <p:sp>
        <p:nvSpPr>
          <p:cNvPr id="627" name="Google Shape;627;g36c5f9e7415_0_1050"/>
          <p:cNvSpPr txBox="1"/>
          <p:nvPr>
            <p:ph type="title"/>
          </p:nvPr>
        </p:nvSpPr>
        <p:spPr>
          <a:xfrm>
            <a:off x="971551" y="736599"/>
            <a:ext cx="7207200" cy="1682700"/>
          </a:xfrm>
          <a:prstGeom prst="rect">
            <a:avLst/>
          </a:prstGeom>
          <a:noFill/>
          <a:ln>
            <a:noFill/>
          </a:ln>
        </p:spPr>
        <p:txBody>
          <a:bodyPr anchorCtr="0" anchor="ctr" bIns="34275" lIns="68575" spcFirstLastPara="1" rIns="68575" wrap="square" tIns="34275">
            <a:normAutofit/>
          </a:bodyPr>
          <a:lstStyle>
            <a:lvl1pPr lvl="0" algn="ctr">
              <a:spcBef>
                <a:spcPts val="0"/>
              </a:spcBef>
              <a:spcAft>
                <a:spcPts val="0"/>
              </a:spcAft>
              <a:buClr>
                <a:srgbClr val="262626"/>
              </a:buClr>
              <a:buSzPts val="3300"/>
              <a:buFont typeface="Garamond"/>
              <a:buNone/>
              <a:defRPr b="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28" name="Google Shape;628;g36c5f9e7415_0_1050"/>
          <p:cNvSpPr txBox="1"/>
          <p:nvPr>
            <p:ph idx="1" type="body"/>
          </p:nvPr>
        </p:nvSpPr>
        <p:spPr>
          <a:xfrm>
            <a:off x="971551" y="2722626"/>
            <a:ext cx="7207200" cy="630900"/>
          </a:xfrm>
          <a:prstGeom prst="rect">
            <a:avLst/>
          </a:prstGeom>
          <a:noFill/>
          <a:ln>
            <a:noFill/>
          </a:ln>
        </p:spPr>
        <p:txBody>
          <a:bodyPr anchorCtr="0" anchor="b" bIns="34275" lIns="68575" spcFirstLastPara="1" rIns="68575" wrap="square" tIns="34275">
            <a:normAutofit/>
          </a:bodyPr>
          <a:lstStyle>
            <a:lvl1pPr indent="-228600" lvl="0" marL="457200" algn="l">
              <a:spcBef>
                <a:spcPts val="0"/>
              </a:spcBef>
              <a:spcAft>
                <a:spcPts val="0"/>
              </a:spcAft>
              <a:buSzPts val="2400"/>
              <a:buNone/>
              <a:defRPr sz="2100">
                <a:solidFill>
                  <a:schemeClr val="dk1"/>
                </a:solidFill>
              </a:defRPr>
            </a:lvl1pPr>
            <a:lvl2pPr indent="-228600" lvl="1" marL="914400" algn="l">
              <a:spcBef>
                <a:spcPts val="500"/>
              </a:spcBef>
              <a:spcAft>
                <a:spcPts val="0"/>
              </a:spcAft>
              <a:buSzPts val="1600"/>
              <a:buNone/>
              <a:defRPr sz="1400">
                <a:solidFill>
                  <a:srgbClr val="888888"/>
                </a:solidFill>
              </a:defRPr>
            </a:lvl2pPr>
            <a:lvl3pPr indent="-228600" lvl="2" marL="1371600" algn="l">
              <a:spcBef>
                <a:spcPts val="500"/>
              </a:spcBef>
              <a:spcAft>
                <a:spcPts val="0"/>
              </a:spcAft>
              <a:buSzPts val="1400"/>
              <a:buNone/>
              <a:defRPr sz="1200">
                <a:solidFill>
                  <a:srgbClr val="888888"/>
                </a:solidFill>
              </a:defRPr>
            </a:lvl3pPr>
            <a:lvl4pPr indent="-228600" lvl="3" marL="1828800" algn="l">
              <a:spcBef>
                <a:spcPts val="500"/>
              </a:spcBef>
              <a:spcAft>
                <a:spcPts val="0"/>
              </a:spcAft>
              <a:buSzPts val="1200"/>
              <a:buNone/>
              <a:defRPr sz="1100">
                <a:solidFill>
                  <a:srgbClr val="888888"/>
                </a:solidFill>
              </a:defRPr>
            </a:lvl4pPr>
            <a:lvl5pPr indent="-228600" lvl="4" marL="2286000" algn="l">
              <a:spcBef>
                <a:spcPts val="500"/>
              </a:spcBef>
              <a:spcAft>
                <a:spcPts val="0"/>
              </a:spcAft>
              <a:buSzPts val="1200"/>
              <a:buNone/>
              <a:defRPr sz="1100">
                <a:solidFill>
                  <a:srgbClr val="888888"/>
                </a:solidFill>
              </a:defRPr>
            </a:lvl5pPr>
            <a:lvl6pPr indent="-228600" lvl="5" marL="2743200" algn="l">
              <a:spcBef>
                <a:spcPts val="500"/>
              </a:spcBef>
              <a:spcAft>
                <a:spcPts val="0"/>
              </a:spcAft>
              <a:buSzPts val="1200"/>
              <a:buNone/>
              <a:defRPr sz="1100">
                <a:solidFill>
                  <a:srgbClr val="888888"/>
                </a:solidFill>
              </a:defRPr>
            </a:lvl6pPr>
            <a:lvl7pPr indent="-228600" lvl="6" marL="3200400" algn="l">
              <a:spcBef>
                <a:spcPts val="500"/>
              </a:spcBef>
              <a:spcAft>
                <a:spcPts val="0"/>
              </a:spcAft>
              <a:buSzPts val="1200"/>
              <a:buNone/>
              <a:defRPr sz="1100">
                <a:solidFill>
                  <a:srgbClr val="888888"/>
                </a:solidFill>
              </a:defRPr>
            </a:lvl7pPr>
            <a:lvl8pPr indent="-228600" lvl="7" marL="3657600" algn="l">
              <a:spcBef>
                <a:spcPts val="500"/>
              </a:spcBef>
              <a:spcAft>
                <a:spcPts val="0"/>
              </a:spcAft>
              <a:buSzPts val="1200"/>
              <a:buNone/>
              <a:defRPr sz="1100">
                <a:solidFill>
                  <a:srgbClr val="888888"/>
                </a:solidFill>
              </a:defRPr>
            </a:lvl8pPr>
            <a:lvl9pPr indent="-228600" lvl="8" marL="4114800" algn="l">
              <a:spcBef>
                <a:spcPts val="500"/>
              </a:spcBef>
              <a:spcAft>
                <a:spcPts val="500"/>
              </a:spcAft>
              <a:buSzPts val="1200"/>
              <a:buNone/>
              <a:defRPr sz="1100">
                <a:solidFill>
                  <a:srgbClr val="888888"/>
                </a:solidFill>
              </a:defRPr>
            </a:lvl9pPr>
          </a:lstStyle>
          <a:p/>
        </p:txBody>
      </p:sp>
      <p:sp>
        <p:nvSpPr>
          <p:cNvPr id="629" name="Google Shape;629;g36c5f9e7415_0_1050"/>
          <p:cNvSpPr txBox="1"/>
          <p:nvPr>
            <p:ph idx="2" type="body"/>
          </p:nvPr>
        </p:nvSpPr>
        <p:spPr>
          <a:xfrm>
            <a:off x="971550" y="3352799"/>
            <a:ext cx="7207200" cy="1054200"/>
          </a:xfrm>
          <a:prstGeom prst="rect">
            <a:avLst/>
          </a:prstGeom>
          <a:noFill/>
          <a:ln>
            <a:noFill/>
          </a:ln>
        </p:spPr>
        <p:txBody>
          <a:bodyPr anchorCtr="0" anchor="t" bIns="34275" lIns="68575" spcFirstLastPara="1" rIns="68575" wrap="square" tIns="34275">
            <a:normAutofit/>
          </a:bodyPr>
          <a:lstStyle>
            <a:lvl1pPr indent="-228600" lvl="0" marL="457200" algn="l">
              <a:spcBef>
                <a:spcPts val="300"/>
              </a:spcBef>
              <a:spcAft>
                <a:spcPts val="0"/>
              </a:spcAft>
              <a:buSzPts val="1600"/>
              <a:buNone/>
              <a:defRPr sz="1400">
                <a:solidFill>
                  <a:schemeClr val="dk1"/>
                </a:solidFill>
              </a:defRPr>
            </a:lvl1pPr>
            <a:lvl2pPr indent="-228600" lvl="1" marL="914400" algn="l">
              <a:spcBef>
                <a:spcPts val="500"/>
              </a:spcBef>
              <a:spcAft>
                <a:spcPts val="0"/>
              </a:spcAft>
              <a:buSzPts val="1600"/>
              <a:buNone/>
              <a:defRPr sz="1400">
                <a:solidFill>
                  <a:srgbClr val="888888"/>
                </a:solidFill>
              </a:defRPr>
            </a:lvl2pPr>
            <a:lvl3pPr indent="-228600" lvl="2" marL="1371600" algn="l">
              <a:spcBef>
                <a:spcPts val="500"/>
              </a:spcBef>
              <a:spcAft>
                <a:spcPts val="0"/>
              </a:spcAft>
              <a:buSzPts val="1400"/>
              <a:buNone/>
              <a:defRPr sz="1200">
                <a:solidFill>
                  <a:srgbClr val="888888"/>
                </a:solidFill>
              </a:defRPr>
            </a:lvl3pPr>
            <a:lvl4pPr indent="-228600" lvl="3" marL="1828800" algn="l">
              <a:spcBef>
                <a:spcPts val="500"/>
              </a:spcBef>
              <a:spcAft>
                <a:spcPts val="0"/>
              </a:spcAft>
              <a:buSzPts val="1200"/>
              <a:buNone/>
              <a:defRPr sz="1100">
                <a:solidFill>
                  <a:srgbClr val="888888"/>
                </a:solidFill>
              </a:defRPr>
            </a:lvl4pPr>
            <a:lvl5pPr indent="-228600" lvl="4" marL="2286000" algn="l">
              <a:spcBef>
                <a:spcPts val="500"/>
              </a:spcBef>
              <a:spcAft>
                <a:spcPts val="0"/>
              </a:spcAft>
              <a:buSzPts val="1200"/>
              <a:buNone/>
              <a:defRPr sz="1100">
                <a:solidFill>
                  <a:srgbClr val="888888"/>
                </a:solidFill>
              </a:defRPr>
            </a:lvl5pPr>
            <a:lvl6pPr indent="-228600" lvl="5" marL="2743200" algn="l">
              <a:spcBef>
                <a:spcPts val="500"/>
              </a:spcBef>
              <a:spcAft>
                <a:spcPts val="0"/>
              </a:spcAft>
              <a:buSzPts val="1200"/>
              <a:buNone/>
              <a:defRPr sz="1100">
                <a:solidFill>
                  <a:srgbClr val="888888"/>
                </a:solidFill>
              </a:defRPr>
            </a:lvl6pPr>
            <a:lvl7pPr indent="-228600" lvl="6" marL="3200400" algn="l">
              <a:spcBef>
                <a:spcPts val="500"/>
              </a:spcBef>
              <a:spcAft>
                <a:spcPts val="0"/>
              </a:spcAft>
              <a:buSzPts val="1200"/>
              <a:buNone/>
              <a:defRPr sz="1100">
                <a:solidFill>
                  <a:srgbClr val="888888"/>
                </a:solidFill>
              </a:defRPr>
            </a:lvl7pPr>
            <a:lvl8pPr indent="-228600" lvl="7" marL="3657600" algn="l">
              <a:spcBef>
                <a:spcPts val="500"/>
              </a:spcBef>
              <a:spcAft>
                <a:spcPts val="0"/>
              </a:spcAft>
              <a:buSzPts val="1200"/>
              <a:buNone/>
              <a:defRPr sz="1100">
                <a:solidFill>
                  <a:srgbClr val="888888"/>
                </a:solidFill>
              </a:defRPr>
            </a:lvl8pPr>
            <a:lvl9pPr indent="-228600" lvl="8" marL="4114800" algn="l">
              <a:spcBef>
                <a:spcPts val="500"/>
              </a:spcBef>
              <a:spcAft>
                <a:spcPts val="500"/>
              </a:spcAft>
              <a:buSzPts val="1200"/>
              <a:buNone/>
              <a:defRPr sz="1100">
                <a:solidFill>
                  <a:srgbClr val="888888"/>
                </a:solidFill>
              </a:defRPr>
            </a:lvl9pPr>
          </a:lstStyle>
          <a:p/>
        </p:txBody>
      </p:sp>
      <p:sp>
        <p:nvSpPr>
          <p:cNvPr id="630" name="Google Shape;630;g36c5f9e7415_0_1050"/>
          <p:cNvSpPr txBox="1"/>
          <p:nvPr>
            <p:ph idx="10" type="dt"/>
          </p:nvPr>
        </p:nvSpPr>
        <p:spPr>
          <a:xfrm>
            <a:off x="6508126" y="4476750"/>
            <a:ext cx="1200300" cy="2094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31" name="Google Shape;631;g36c5f9e7415_0_1050"/>
          <p:cNvSpPr txBox="1"/>
          <p:nvPr>
            <p:ph idx="11" type="ftr"/>
          </p:nvPr>
        </p:nvSpPr>
        <p:spPr>
          <a:xfrm>
            <a:off x="971551" y="4476750"/>
            <a:ext cx="5479500" cy="2094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32" name="Google Shape;632;g36c5f9e7415_0_1050"/>
          <p:cNvSpPr txBox="1"/>
          <p:nvPr>
            <p:ph idx="12" type="sldNum"/>
          </p:nvPr>
        </p:nvSpPr>
        <p:spPr>
          <a:xfrm>
            <a:off x="7765426" y="4476750"/>
            <a:ext cx="407100" cy="2094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633" name="Google Shape;633;g36c5f9e7415_0_1050"/>
          <p:cNvCxnSpPr/>
          <p:nvPr/>
        </p:nvCxnSpPr>
        <p:spPr>
          <a:xfrm>
            <a:off x="1047127" y="2571750"/>
            <a:ext cx="7055700"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34" name="Shape 634"/>
        <p:cNvGrpSpPr/>
        <p:nvPr/>
      </p:nvGrpSpPr>
      <p:grpSpPr>
        <a:xfrm>
          <a:off x="0" y="0"/>
          <a:ext cx="0" cy="0"/>
          <a:chOff x="0" y="0"/>
          <a:chExt cx="0" cy="0"/>
        </a:xfrm>
      </p:grpSpPr>
      <p:sp>
        <p:nvSpPr>
          <p:cNvPr id="635" name="Google Shape;635;g36c5f9e7415_0_1058"/>
          <p:cNvSpPr txBox="1"/>
          <p:nvPr>
            <p:ph type="title"/>
          </p:nvPr>
        </p:nvSpPr>
        <p:spPr>
          <a:xfrm>
            <a:off x="971552" y="736599"/>
            <a:ext cx="7200900" cy="977700"/>
          </a:xfrm>
          <a:prstGeom prst="rect">
            <a:avLst/>
          </a:prstGeom>
          <a:noFill/>
          <a:ln>
            <a:noFill/>
          </a:ln>
        </p:spPr>
        <p:txBody>
          <a:bodyPr anchorCtr="0" anchor="ctr" bIns="34275" lIns="68575" spcFirstLastPara="1" rIns="68575" wrap="square" tIns="34275">
            <a:normAutofit/>
          </a:bodyPr>
          <a:lstStyle>
            <a:lvl1pPr lvl="0" algn="ctr">
              <a:spcBef>
                <a:spcPts val="0"/>
              </a:spcBef>
              <a:spcAft>
                <a:spcPts val="0"/>
              </a:spcAft>
              <a:buClr>
                <a:srgbClr val="262626"/>
              </a:buClr>
              <a:buSzPts val="3300"/>
              <a:buFont typeface="Garamond"/>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36" name="Google Shape;636;g36c5f9e7415_0_1058"/>
          <p:cNvSpPr txBox="1"/>
          <p:nvPr>
            <p:ph idx="1" type="body"/>
          </p:nvPr>
        </p:nvSpPr>
        <p:spPr>
          <a:xfrm rot="5400000">
            <a:off x="3327448" y="-438201"/>
            <a:ext cx="2489100" cy="7200900"/>
          </a:xfrm>
          <a:prstGeom prst="rect">
            <a:avLst/>
          </a:prstGeom>
          <a:noFill/>
          <a:ln>
            <a:noFill/>
          </a:ln>
        </p:spPr>
        <p:txBody>
          <a:bodyPr anchorCtr="0" anchor="t" bIns="34275" lIns="68575" spcFirstLastPara="1" rIns="68575" wrap="square" tIns="34275">
            <a:normAutofit/>
          </a:bodyPr>
          <a:lstStyle>
            <a:lvl1pPr indent="-330200" lvl="0" marL="457200" algn="l">
              <a:spcBef>
                <a:spcPts val="300"/>
              </a:spcBef>
              <a:spcAft>
                <a:spcPts val="0"/>
              </a:spcAft>
              <a:buSzPts val="1600"/>
              <a:buChar char="•"/>
              <a:defRPr/>
            </a:lvl1pPr>
            <a:lvl2pPr indent="-330200" lvl="1" marL="914400" algn="l">
              <a:spcBef>
                <a:spcPts val="500"/>
              </a:spcBef>
              <a:spcAft>
                <a:spcPts val="0"/>
              </a:spcAft>
              <a:buSzPts val="1600"/>
              <a:buChar char="•"/>
              <a:defRPr/>
            </a:lvl2pPr>
            <a:lvl3pPr indent="-330200" lvl="2" marL="1371600" algn="l">
              <a:spcBef>
                <a:spcPts val="500"/>
              </a:spcBef>
              <a:spcAft>
                <a:spcPts val="0"/>
              </a:spcAft>
              <a:buSzPts val="1600"/>
              <a:buChar char="•"/>
              <a:defRPr/>
            </a:lvl3pPr>
            <a:lvl4pPr indent="-330200" lvl="3" marL="1828800" algn="l">
              <a:spcBef>
                <a:spcPts val="500"/>
              </a:spcBef>
              <a:spcAft>
                <a:spcPts val="0"/>
              </a:spcAft>
              <a:buSzPts val="1600"/>
              <a:buChar char="•"/>
              <a:defRPr/>
            </a:lvl4pPr>
            <a:lvl5pPr indent="-330200" lvl="4" marL="2286000" algn="l">
              <a:spcBef>
                <a:spcPts val="500"/>
              </a:spcBef>
              <a:spcAft>
                <a:spcPts val="0"/>
              </a:spcAft>
              <a:buSzPts val="1600"/>
              <a:buChar char="•"/>
              <a:defRPr/>
            </a:lvl5pPr>
            <a:lvl6pPr indent="-330200" lvl="5" marL="2743200" algn="l">
              <a:spcBef>
                <a:spcPts val="500"/>
              </a:spcBef>
              <a:spcAft>
                <a:spcPts val="0"/>
              </a:spcAft>
              <a:buSzPts val="1600"/>
              <a:buChar char="•"/>
              <a:defRPr/>
            </a:lvl6pPr>
            <a:lvl7pPr indent="-330200" lvl="6" marL="3200400" algn="l">
              <a:spcBef>
                <a:spcPts val="500"/>
              </a:spcBef>
              <a:spcAft>
                <a:spcPts val="0"/>
              </a:spcAft>
              <a:buSzPts val="1600"/>
              <a:buChar char="•"/>
              <a:defRPr/>
            </a:lvl7pPr>
            <a:lvl8pPr indent="-330200" lvl="7" marL="3657600" algn="l">
              <a:spcBef>
                <a:spcPts val="500"/>
              </a:spcBef>
              <a:spcAft>
                <a:spcPts val="0"/>
              </a:spcAft>
              <a:buSzPts val="1600"/>
              <a:buChar char="•"/>
              <a:defRPr/>
            </a:lvl8pPr>
            <a:lvl9pPr indent="-330200" lvl="8" marL="4114800" algn="l">
              <a:spcBef>
                <a:spcPts val="500"/>
              </a:spcBef>
              <a:spcAft>
                <a:spcPts val="500"/>
              </a:spcAft>
              <a:buSzPts val="1600"/>
              <a:buChar char="•"/>
              <a:defRPr/>
            </a:lvl9pPr>
          </a:lstStyle>
          <a:p/>
        </p:txBody>
      </p:sp>
      <p:sp>
        <p:nvSpPr>
          <p:cNvPr id="637" name="Google Shape;637;g36c5f9e7415_0_1058"/>
          <p:cNvSpPr txBox="1"/>
          <p:nvPr>
            <p:ph idx="10" type="dt"/>
          </p:nvPr>
        </p:nvSpPr>
        <p:spPr>
          <a:xfrm>
            <a:off x="6508126" y="4476750"/>
            <a:ext cx="1200300" cy="2094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38" name="Google Shape;638;g36c5f9e7415_0_1058"/>
          <p:cNvSpPr txBox="1"/>
          <p:nvPr>
            <p:ph idx="11" type="ftr"/>
          </p:nvPr>
        </p:nvSpPr>
        <p:spPr>
          <a:xfrm>
            <a:off x="971551" y="4476750"/>
            <a:ext cx="5479500" cy="2094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39" name="Google Shape;639;g36c5f9e7415_0_1058"/>
          <p:cNvSpPr txBox="1"/>
          <p:nvPr>
            <p:ph idx="12" type="sldNum"/>
          </p:nvPr>
        </p:nvSpPr>
        <p:spPr>
          <a:xfrm>
            <a:off x="7765426" y="4476750"/>
            <a:ext cx="407100" cy="2094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640" name="Google Shape;640;g36c5f9e7415_0_1058"/>
          <p:cNvCxnSpPr/>
          <p:nvPr/>
        </p:nvCxnSpPr>
        <p:spPr>
          <a:xfrm>
            <a:off x="1047127" y="1816100"/>
            <a:ext cx="7055700"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41" name="Shape 641"/>
        <p:cNvGrpSpPr/>
        <p:nvPr/>
      </p:nvGrpSpPr>
      <p:grpSpPr>
        <a:xfrm>
          <a:off x="0" y="0"/>
          <a:ext cx="0" cy="0"/>
          <a:chOff x="0" y="0"/>
          <a:chExt cx="0" cy="0"/>
        </a:xfrm>
      </p:grpSpPr>
      <p:sp>
        <p:nvSpPr>
          <p:cNvPr id="642" name="Google Shape;642;g36c5f9e7415_0_1065"/>
          <p:cNvSpPr txBox="1"/>
          <p:nvPr>
            <p:ph type="title"/>
          </p:nvPr>
        </p:nvSpPr>
        <p:spPr>
          <a:xfrm rot="5400000">
            <a:off x="5623538" y="1862648"/>
            <a:ext cx="3670200" cy="1418100"/>
          </a:xfrm>
          <a:prstGeom prst="rect">
            <a:avLst/>
          </a:prstGeom>
          <a:noFill/>
          <a:ln>
            <a:noFill/>
          </a:ln>
        </p:spPr>
        <p:txBody>
          <a:bodyPr anchorCtr="0" anchor="ctr" bIns="34275" lIns="68575" spcFirstLastPara="1" rIns="68575" wrap="square" tIns="34275">
            <a:normAutofit/>
          </a:bodyPr>
          <a:lstStyle>
            <a:lvl1pPr lvl="0" algn="ctr">
              <a:spcBef>
                <a:spcPts val="0"/>
              </a:spcBef>
              <a:spcAft>
                <a:spcPts val="0"/>
              </a:spcAft>
              <a:buClr>
                <a:srgbClr val="262626"/>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43" name="Google Shape;643;g36c5f9e7415_0_1065"/>
          <p:cNvSpPr txBox="1"/>
          <p:nvPr>
            <p:ph idx="1" type="body"/>
          </p:nvPr>
        </p:nvSpPr>
        <p:spPr>
          <a:xfrm rot="5400000">
            <a:off x="1923767" y="-215751"/>
            <a:ext cx="3670200" cy="5574900"/>
          </a:xfrm>
          <a:prstGeom prst="rect">
            <a:avLst/>
          </a:prstGeom>
          <a:noFill/>
          <a:ln>
            <a:noFill/>
          </a:ln>
        </p:spPr>
        <p:txBody>
          <a:bodyPr anchorCtr="0" anchor="t" bIns="34275" lIns="68575" spcFirstLastPara="1" rIns="68575" wrap="square" tIns="34275">
            <a:normAutofit/>
          </a:bodyPr>
          <a:lstStyle>
            <a:lvl1pPr indent="-330200" lvl="0" marL="457200" algn="l">
              <a:spcBef>
                <a:spcPts val="300"/>
              </a:spcBef>
              <a:spcAft>
                <a:spcPts val="0"/>
              </a:spcAft>
              <a:buSzPts val="1600"/>
              <a:buChar char="•"/>
              <a:defRPr/>
            </a:lvl1pPr>
            <a:lvl2pPr indent="-330200" lvl="1" marL="914400" algn="l">
              <a:spcBef>
                <a:spcPts val="500"/>
              </a:spcBef>
              <a:spcAft>
                <a:spcPts val="0"/>
              </a:spcAft>
              <a:buSzPts val="1600"/>
              <a:buChar char="•"/>
              <a:defRPr/>
            </a:lvl2pPr>
            <a:lvl3pPr indent="-330200" lvl="2" marL="1371600" algn="l">
              <a:spcBef>
                <a:spcPts val="500"/>
              </a:spcBef>
              <a:spcAft>
                <a:spcPts val="0"/>
              </a:spcAft>
              <a:buSzPts val="1600"/>
              <a:buChar char="•"/>
              <a:defRPr/>
            </a:lvl3pPr>
            <a:lvl4pPr indent="-330200" lvl="3" marL="1828800" algn="l">
              <a:spcBef>
                <a:spcPts val="500"/>
              </a:spcBef>
              <a:spcAft>
                <a:spcPts val="0"/>
              </a:spcAft>
              <a:buSzPts val="1600"/>
              <a:buChar char="•"/>
              <a:defRPr/>
            </a:lvl4pPr>
            <a:lvl5pPr indent="-330200" lvl="4" marL="2286000" algn="l">
              <a:spcBef>
                <a:spcPts val="500"/>
              </a:spcBef>
              <a:spcAft>
                <a:spcPts val="0"/>
              </a:spcAft>
              <a:buSzPts val="1600"/>
              <a:buChar char="•"/>
              <a:defRPr/>
            </a:lvl5pPr>
            <a:lvl6pPr indent="-330200" lvl="5" marL="2743200" algn="l">
              <a:spcBef>
                <a:spcPts val="500"/>
              </a:spcBef>
              <a:spcAft>
                <a:spcPts val="0"/>
              </a:spcAft>
              <a:buSzPts val="1600"/>
              <a:buChar char="•"/>
              <a:defRPr/>
            </a:lvl6pPr>
            <a:lvl7pPr indent="-330200" lvl="6" marL="3200400" algn="l">
              <a:spcBef>
                <a:spcPts val="500"/>
              </a:spcBef>
              <a:spcAft>
                <a:spcPts val="0"/>
              </a:spcAft>
              <a:buSzPts val="1600"/>
              <a:buChar char="•"/>
              <a:defRPr/>
            </a:lvl7pPr>
            <a:lvl8pPr indent="-330200" lvl="7" marL="3657600" algn="l">
              <a:spcBef>
                <a:spcPts val="500"/>
              </a:spcBef>
              <a:spcAft>
                <a:spcPts val="0"/>
              </a:spcAft>
              <a:buSzPts val="1600"/>
              <a:buChar char="•"/>
              <a:defRPr/>
            </a:lvl8pPr>
            <a:lvl9pPr indent="-330200" lvl="8" marL="4114800" algn="l">
              <a:spcBef>
                <a:spcPts val="500"/>
              </a:spcBef>
              <a:spcAft>
                <a:spcPts val="500"/>
              </a:spcAft>
              <a:buSzPts val="1600"/>
              <a:buChar char="•"/>
              <a:defRPr/>
            </a:lvl9pPr>
          </a:lstStyle>
          <a:p/>
        </p:txBody>
      </p:sp>
      <p:sp>
        <p:nvSpPr>
          <p:cNvPr id="644" name="Google Shape;644;g36c5f9e7415_0_1065"/>
          <p:cNvSpPr txBox="1"/>
          <p:nvPr>
            <p:ph idx="10" type="dt"/>
          </p:nvPr>
        </p:nvSpPr>
        <p:spPr>
          <a:xfrm>
            <a:off x="6508126" y="4476750"/>
            <a:ext cx="1200300" cy="2094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45" name="Google Shape;645;g36c5f9e7415_0_1065"/>
          <p:cNvSpPr txBox="1"/>
          <p:nvPr>
            <p:ph idx="11" type="ftr"/>
          </p:nvPr>
        </p:nvSpPr>
        <p:spPr>
          <a:xfrm>
            <a:off x="971551" y="4476750"/>
            <a:ext cx="5479500" cy="2094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46" name="Google Shape;646;g36c5f9e7415_0_1065"/>
          <p:cNvSpPr txBox="1"/>
          <p:nvPr>
            <p:ph idx="12" type="sldNum"/>
          </p:nvPr>
        </p:nvSpPr>
        <p:spPr>
          <a:xfrm>
            <a:off x="7765426" y="4476750"/>
            <a:ext cx="407100" cy="2094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647" name="Google Shape;647;g36c5f9e7415_0_1065"/>
          <p:cNvCxnSpPr/>
          <p:nvPr/>
        </p:nvCxnSpPr>
        <p:spPr>
          <a:xfrm>
            <a:off x="6647918" y="742950"/>
            <a:ext cx="0" cy="365760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59" name="Shape 659"/>
        <p:cNvGrpSpPr/>
        <p:nvPr/>
      </p:nvGrpSpPr>
      <p:grpSpPr>
        <a:xfrm>
          <a:off x="0" y="0"/>
          <a:ext cx="0" cy="0"/>
          <a:chOff x="0" y="0"/>
          <a:chExt cx="0" cy="0"/>
        </a:xfrm>
      </p:grpSpPr>
      <p:cxnSp>
        <p:nvCxnSpPr>
          <p:cNvPr id="660" name="Google Shape;660;g36c5f9e7415_0_1083"/>
          <p:cNvCxnSpPr/>
          <p:nvPr/>
        </p:nvCxnSpPr>
        <p:spPr>
          <a:xfrm>
            <a:off x="1047127" y="1816100"/>
            <a:ext cx="7055700" cy="0"/>
          </a:xfrm>
          <a:prstGeom prst="straightConnector1">
            <a:avLst/>
          </a:prstGeom>
          <a:noFill/>
          <a:ln cap="flat" cmpd="sng" w="15875">
            <a:solidFill>
              <a:schemeClr val="accent1"/>
            </a:solidFill>
            <a:prstDash val="solid"/>
            <a:round/>
            <a:headEnd len="sm" w="sm" type="none"/>
            <a:tailEnd len="sm" w="sm" type="none"/>
          </a:ln>
        </p:spPr>
      </p:cxnSp>
      <p:sp>
        <p:nvSpPr>
          <p:cNvPr id="661" name="Google Shape;661;g36c5f9e7415_0_1083"/>
          <p:cNvSpPr txBox="1"/>
          <p:nvPr>
            <p:ph type="title"/>
          </p:nvPr>
        </p:nvSpPr>
        <p:spPr>
          <a:xfrm>
            <a:off x="971552" y="736599"/>
            <a:ext cx="7200900" cy="977700"/>
          </a:xfrm>
          <a:prstGeom prst="rect">
            <a:avLst/>
          </a:prstGeom>
          <a:noFill/>
          <a:ln>
            <a:noFill/>
          </a:ln>
        </p:spPr>
        <p:txBody>
          <a:bodyPr anchorCtr="0" anchor="ctr" bIns="34275" lIns="68575" spcFirstLastPara="1" rIns="68575" wrap="square" tIns="34275">
            <a:normAutofit/>
          </a:bodyPr>
          <a:lstStyle>
            <a:lvl1pPr lvl="0" algn="ctr">
              <a:spcBef>
                <a:spcPts val="0"/>
              </a:spcBef>
              <a:spcAft>
                <a:spcPts val="0"/>
              </a:spcAft>
              <a:buClr>
                <a:srgbClr val="262626"/>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62" name="Google Shape;662;g36c5f9e7415_0_1083"/>
          <p:cNvSpPr txBox="1"/>
          <p:nvPr>
            <p:ph idx="1" type="body"/>
          </p:nvPr>
        </p:nvSpPr>
        <p:spPr>
          <a:xfrm>
            <a:off x="971551" y="1917699"/>
            <a:ext cx="7200900" cy="2489100"/>
          </a:xfrm>
          <a:prstGeom prst="rect">
            <a:avLst/>
          </a:prstGeom>
          <a:noFill/>
          <a:ln>
            <a:noFill/>
          </a:ln>
        </p:spPr>
        <p:txBody>
          <a:bodyPr anchorCtr="0" anchor="t" bIns="34275" lIns="68575" spcFirstLastPara="1" rIns="68575" wrap="square" tIns="34275">
            <a:normAutofit/>
          </a:bodyPr>
          <a:lstStyle>
            <a:lvl1pPr indent="-330200" lvl="0" marL="457200" algn="l">
              <a:spcBef>
                <a:spcPts val="300"/>
              </a:spcBef>
              <a:spcAft>
                <a:spcPts val="0"/>
              </a:spcAft>
              <a:buSzPts val="1600"/>
              <a:buChar char="•"/>
              <a:defRPr/>
            </a:lvl1pPr>
            <a:lvl2pPr indent="-330200" lvl="1" marL="914400" algn="l">
              <a:spcBef>
                <a:spcPts val="500"/>
              </a:spcBef>
              <a:spcAft>
                <a:spcPts val="0"/>
              </a:spcAft>
              <a:buSzPts val="1600"/>
              <a:buChar char="•"/>
              <a:defRPr/>
            </a:lvl2pPr>
            <a:lvl3pPr indent="-330200" lvl="2" marL="1371600" algn="l">
              <a:spcBef>
                <a:spcPts val="500"/>
              </a:spcBef>
              <a:spcAft>
                <a:spcPts val="0"/>
              </a:spcAft>
              <a:buSzPts val="1600"/>
              <a:buChar char="•"/>
              <a:defRPr/>
            </a:lvl3pPr>
            <a:lvl4pPr indent="-330200" lvl="3" marL="1828800" algn="l">
              <a:spcBef>
                <a:spcPts val="500"/>
              </a:spcBef>
              <a:spcAft>
                <a:spcPts val="0"/>
              </a:spcAft>
              <a:buSzPts val="1600"/>
              <a:buChar char="•"/>
              <a:defRPr/>
            </a:lvl4pPr>
            <a:lvl5pPr indent="-330200" lvl="4" marL="2286000" algn="l">
              <a:spcBef>
                <a:spcPts val="500"/>
              </a:spcBef>
              <a:spcAft>
                <a:spcPts val="0"/>
              </a:spcAft>
              <a:buSzPts val="1600"/>
              <a:buChar char="•"/>
              <a:defRPr/>
            </a:lvl5pPr>
            <a:lvl6pPr indent="-330200" lvl="5" marL="2743200" algn="l">
              <a:spcBef>
                <a:spcPts val="500"/>
              </a:spcBef>
              <a:spcAft>
                <a:spcPts val="0"/>
              </a:spcAft>
              <a:buSzPts val="1600"/>
              <a:buChar char="•"/>
              <a:defRPr/>
            </a:lvl6pPr>
            <a:lvl7pPr indent="-330200" lvl="6" marL="3200400" algn="l">
              <a:spcBef>
                <a:spcPts val="500"/>
              </a:spcBef>
              <a:spcAft>
                <a:spcPts val="0"/>
              </a:spcAft>
              <a:buSzPts val="1600"/>
              <a:buChar char="•"/>
              <a:defRPr/>
            </a:lvl7pPr>
            <a:lvl8pPr indent="-330200" lvl="7" marL="3657600" algn="l">
              <a:spcBef>
                <a:spcPts val="500"/>
              </a:spcBef>
              <a:spcAft>
                <a:spcPts val="0"/>
              </a:spcAft>
              <a:buSzPts val="1600"/>
              <a:buChar char="•"/>
              <a:defRPr/>
            </a:lvl8pPr>
            <a:lvl9pPr indent="-330200" lvl="8" marL="4114800" algn="l">
              <a:spcBef>
                <a:spcPts val="500"/>
              </a:spcBef>
              <a:spcAft>
                <a:spcPts val="500"/>
              </a:spcAft>
              <a:buSzPts val="1600"/>
              <a:buChar char="•"/>
              <a:defRPr/>
            </a:lvl9pPr>
          </a:lstStyle>
          <a:p/>
        </p:txBody>
      </p:sp>
      <p:sp>
        <p:nvSpPr>
          <p:cNvPr id="663" name="Google Shape;663;g36c5f9e7415_0_1083"/>
          <p:cNvSpPr txBox="1"/>
          <p:nvPr>
            <p:ph idx="10" type="dt"/>
          </p:nvPr>
        </p:nvSpPr>
        <p:spPr>
          <a:xfrm>
            <a:off x="6508126" y="4476750"/>
            <a:ext cx="1200300" cy="2094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64" name="Google Shape;664;g36c5f9e7415_0_1083"/>
          <p:cNvSpPr txBox="1"/>
          <p:nvPr>
            <p:ph idx="11" type="ftr"/>
          </p:nvPr>
        </p:nvSpPr>
        <p:spPr>
          <a:xfrm>
            <a:off x="971551" y="4476750"/>
            <a:ext cx="5479500" cy="2094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65" name="Google Shape;665;g36c5f9e7415_0_1083"/>
          <p:cNvSpPr txBox="1"/>
          <p:nvPr>
            <p:ph idx="12" type="sldNum"/>
          </p:nvPr>
        </p:nvSpPr>
        <p:spPr>
          <a:xfrm>
            <a:off x="7765426" y="4476750"/>
            <a:ext cx="407100" cy="2094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66" name="Shape 666"/>
        <p:cNvGrpSpPr/>
        <p:nvPr/>
      </p:nvGrpSpPr>
      <p:grpSpPr>
        <a:xfrm>
          <a:off x="0" y="0"/>
          <a:ext cx="0" cy="0"/>
          <a:chOff x="0" y="0"/>
          <a:chExt cx="0" cy="0"/>
        </a:xfrm>
      </p:grpSpPr>
      <p:grpSp>
        <p:nvGrpSpPr>
          <p:cNvPr id="667" name="Google Shape;667;g36c5f9e7415_0_1090"/>
          <p:cNvGrpSpPr/>
          <p:nvPr/>
        </p:nvGrpSpPr>
        <p:grpSpPr>
          <a:xfrm>
            <a:off x="-12701" y="0"/>
            <a:ext cx="9173370" cy="5142161"/>
            <a:chOff x="-16934" y="0"/>
            <a:chExt cx="12231160" cy="6856215"/>
          </a:xfrm>
        </p:grpSpPr>
        <p:pic>
          <p:nvPicPr>
            <p:cNvPr descr="HD-PanelTitleR1.png" id="668" name="Google Shape;668;g36c5f9e7415_0_1090"/>
            <p:cNvPicPr preferRelativeResize="0"/>
            <p:nvPr/>
          </p:nvPicPr>
          <p:blipFill rotWithShape="1">
            <a:blip r:embed="rId2">
              <a:alphaModFix/>
            </a:blip>
            <a:srcRect b="0" l="0" r="0" t="0"/>
            <a:stretch/>
          </p:blipFill>
          <p:spPr>
            <a:xfrm>
              <a:off x="0" y="0"/>
              <a:ext cx="12188827" cy="6856215"/>
            </a:xfrm>
            <a:prstGeom prst="rect">
              <a:avLst/>
            </a:prstGeom>
            <a:noFill/>
            <a:ln>
              <a:noFill/>
            </a:ln>
          </p:spPr>
        </p:pic>
        <p:sp>
          <p:nvSpPr>
            <p:cNvPr id="669" name="Google Shape;669;g36c5f9e7415_0_1090"/>
            <p:cNvSpPr/>
            <p:nvPr/>
          </p:nvSpPr>
          <p:spPr>
            <a:xfrm>
              <a:off x="2328332" y="1540931"/>
              <a:ext cx="7543800" cy="3835500"/>
            </a:xfrm>
            <a:prstGeom prst="rect">
              <a:avLst/>
            </a:prstGeom>
            <a:noFill/>
            <a:ln cap="flat" cmpd="sng" w="15875">
              <a:solidFill>
                <a:schemeClr val="accen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descr="HDRibbonTitle-UniformTrim.png" id="670" name="Google Shape;670;g36c5f9e7415_0_1090"/>
            <p:cNvPicPr preferRelativeResize="0"/>
            <p:nvPr/>
          </p:nvPicPr>
          <p:blipFill rotWithShape="1">
            <a:blip r:embed="rId3">
              <a:alphaModFix/>
            </a:blip>
            <a:srcRect b="0" l="0" r="0" t="0"/>
            <a:stretch/>
          </p:blipFill>
          <p:spPr>
            <a:xfrm>
              <a:off x="-16934" y="3147609"/>
              <a:ext cx="2478024" cy="612648"/>
            </a:xfrm>
            <a:prstGeom prst="rect">
              <a:avLst/>
            </a:prstGeom>
            <a:noFill/>
            <a:ln>
              <a:noFill/>
            </a:ln>
          </p:spPr>
        </p:pic>
        <p:pic>
          <p:nvPicPr>
            <p:cNvPr descr="HDRibbonTitle-UniformTrim.png" id="671" name="Google Shape;671;g36c5f9e7415_0_1090"/>
            <p:cNvPicPr preferRelativeResize="0"/>
            <p:nvPr/>
          </p:nvPicPr>
          <p:blipFill rotWithShape="1">
            <a:blip r:embed="rId3">
              <a:alphaModFix/>
            </a:blip>
            <a:srcRect b="0" l="0" r="0" t="0"/>
            <a:stretch/>
          </p:blipFill>
          <p:spPr>
            <a:xfrm>
              <a:off x="9736202" y="3147609"/>
              <a:ext cx="2478024" cy="612648"/>
            </a:xfrm>
            <a:prstGeom prst="rect">
              <a:avLst/>
            </a:prstGeom>
            <a:noFill/>
            <a:ln>
              <a:noFill/>
            </a:ln>
          </p:spPr>
        </p:pic>
      </p:grpSp>
      <p:sp>
        <p:nvSpPr>
          <p:cNvPr id="672" name="Google Shape;672;g36c5f9e7415_0_1090"/>
          <p:cNvSpPr txBox="1"/>
          <p:nvPr>
            <p:ph type="ctrTitle"/>
          </p:nvPr>
        </p:nvSpPr>
        <p:spPr>
          <a:xfrm>
            <a:off x="2019299" y="1403348"/>
            <a:ext cx="5111700" cy="1136700"/>
          </a:xfrm>
          <a:prstGeom prst="rect">
            <a:avLst/>
          </a:prstGeom>
          <a:noFill/>
          <a:ln>
            <a:noFill/>
          </a:ln>
        </p:spPr>
        <p:txBody>
          <a:bodyPr anchorCtr="0" anchor="b" bIns="34275" lIns="68575" spcFirstLastPara="1" rIns="68575" wrap="square" tIns="34275">
            <a:noAutofit/>
          </a:bodyPr>
          <a:lstStyle>
            <a:lvl1pPr lvl="0" algn="ctr">
              <a:spcBef>
                <a:spcPts val="0"/>
              </a:spcBef>
              <a:spcAft>
                <a:spcPts val="0"/>
              </a:spcAft>
              <a:buClr>
                <a:srgbClr val="262626"/>
              </a:buClr>
              <a:buSzPts val="4100"/>
              <a:buFont typeface="Garamond"/>
              <a:buNone/>
              <a:defRPr sz="41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73" name="Google Shape;673;g36c5f9e7415_0_1090"/>
          <p:cNvSpPr txBox="1"/>
          <p:nvPr>
            <p:ph idx="1" type="subTitle"/>
          </p:nvPr>
        </p:nvSpPr>
        <p:spPr>
          <a:xfrm>
            <a:off x="2019299" y="2743198"/>
            <a:ext cx="5111700" cy="990600"/>
          </a:xfrm>
          <a:prstGeom prst="rect">
            <a:avLst/>
          </a:prstGeom>
          <a:noFill/>
          <a:ln>
            <a:noFill/>
          </a:ln>
        </p:spPr>
        <p:txBody>
          <a:bodyPr anchorCtr="0" anchor="t" bIns="34275" lIns="68575" spcFirstLastPara="1" rIns="68575" wrap="square" tIns="34275">
            <a:normAutofit/>
          </a:bodyPr>
          <a:lstStyle>
            <a:lvl1pPr lvl="0" algn="ctr">
              <a:spcBef>
                <a:spcPts val="300"/>
              </a:spcBef>
              <a:spcAft>
                <a:spcPts val="0"/>
              </a:spcAft>
              <a:buSzPts val="1800"/>
              <a:buNone/>
              <a:defRPr sz="1600">
                <a:solidFill>
                  <a:schemeClr val="dk1"/>
                </a:solidFill>
              </a:defRPr>
            </a:lvl1pPr>
            <a:lvl2pPr lvl="1" algn="ctr">
              <a:spcBef>
                <a:spcPts val="500"/>
              </a:spcBef>
              <a:spcAft>
                <a:spcPts val="0"/>
              </a:spcAft>
              <a:buSzPts val="1700"/>
              <a:buNone/>
              <a:defRPr>
                <a:solidFill>
                  <a:srgbClr val="888888"/>
                </a:solidFill>
              </a:defRPr>
            </a:lvl2pPr>
            <a:lvl3pPr lvl="2" algn="ctr">
              <a:spcBef>
                <a:spcPts val="500"/>
              </a:spcBef>
              <a:spcAft>
                <a:spcPts val="0"/>
              </a:spcAft>
              <a:buSzPts val="1600"/>
              <a:buNone/>
              <a:defRPr>
                <a:solidFill>
                  <a:srgbClr val="888888"/>
                </a:solidFill>
              </a:defRPr>
            </a:lvl3pPr>
            <a:lvl4pPr lvl="3" algn="ctr">
              <a:spcBef>
                <a:spcPts val="500"/>
              </a:spcBef>
              <a:spcAft>
                <a:spcPts val="0"/>
              </a:spcAft>
              <a:buSzPts val="1400"/>
              <a:buNone/>
              <a:defRPr>
                <a:solidFill>
                  <a:srgbClr val="888888"/>
                </a:solidFill>
              </a:defRPr>
            </a:lvl4pPr>
            <a:lvl5pPr lvl="4" algn="ctr">
              <a:spcBef>
                <a:spcPts val="500"/>
              </a:spcBef>
              <a:spcAft>
                <a:spcPts val="0"/>
              </a:spcAft>
              <a:buSzPts val="1200"/>
              <a:buNone/>
              <a:defRPr>
                <a:solidFill>
                  <a:srgbClr val="888888"/>
                </a:solidFill>
              </a:defRPr>
            </a:lvl5pPr>
            <a:lvl6pPr lvl="5" algn="ctr">
              <a:spcBef>
                <a:spcPts val="500"/>
              </a:spcBef>
              <a:spcAft>
                <a:spcPts val="0"/>
              </a:spcAft>
              <a:buSzPts val="1200"/>
              <a:buNone/>
              <a:defRPr>
                <a:solidFill>
                  <a:srgbClr val="888888"/>
                </a:solidFill>
              </a:defRPr>
            </a:lvl6pPr>
            <a:lvl7pPr lvl="6" algn="ctr">
              <a:spcBef>
                <a:spcPts val="500"/>
              </a:spcBef>
              <a:spcAft>
                <a:spcPts val="0"/>
              </a:spcAft>
              <a:buSzPts val="1200"/>
              <a:buNone/>
              <a:defRPr>
                <a:solidFill>
                  <a:srgbClr val="888888"/>
                </a:solidFill>
              </a:defRPr>
            </a:lvl7pPr>
            <a:lvl8pPr lvl="7" algn="ctr">
              <a:spcBef>
                <a:spcPts val="500"/>
              </a:spcBef>
              <a:spcAft>
                <a:spcPts val="0"/>
              </a:spcAft>
              <a:buSzPts val="1200"/>
              <a:buNone/>
              <a:defRPr>
                <a:solidFill>
                  <a:srgbClr val="888888"/>
                </a:solidFill>
              </a:defRPr>
            </a:lvl8pPr>
            <a:lvl9pPr lvl="8" algn="ctr">
              <a:spcBef>
                <a:spcPts val="500"/>
              </a:spcBef>
              <a:spcAft>
                <a:spcPts val="500"/>
              </a:spcAft>
              <a:buSzPts val="1200"/>
              <a:buNone/>
              <a:defRPr>
                <a:solidFill>
                  <a:srgbClr val="888888"/>
                </a:solidFill>
              </a:defRPr>
            </a:lvl9pPr>
          </a:lstStyle>
          <a:p/>
        </p:txBody>
      </p:sp>
      <p:sp>
        <p:nvSpPr>
          <p:cNvPr id="674" name="Google Shape;674;g36c5f9e7415_0_1090"/>
          <p:cNvSpPr txBox="1"/>
          <p:nvPr>
            <p:ph idx="10" type="dt"/>
          </p:nvPr>
        </p:nvSpPr>
        <p:spPr>
          <a:xfrm>
            <a:off x="5987424" y="3778247"/>
            <a:ext cx="673200" cy="2094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75" name="Google Shape;675;g36c5f9e7415_0_1090"/>
          <p:cNvSpPr txBox="1"/>
          <p:nvPr>
            <p:ph idx="11" type="ftr"/>
          </p:nvPr>
        </p:nvSpPr>
        <p:spPr>
          <a:xfrm>
            <a:off x="2019298" y="3778247"/>
            <a:ext cx="3911100" cy="2094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76" name="Google Shape;676;g36c5f9e7415_0_1090"/>
          <p:cNvSpPr txBox="1"/>
          <p:nvPr>
            <p:ph idx="12" type="sldNum"/>
          </p:nvPr>
        </p:nvSpPr>
        <p:spPr>
          <a:xfrm>
            <a:off x="6717675" y="3778247"/>
            <a:ext cx="413400" cy="2094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677" name="Google Shape;677;g36c5f9e7415_0_1090"/>
          <p:cNvCxnSpPr/>
          <p:nvPr/>
        </p:nvCxnSpPr>
        <p:spPr>
          <a:xfrm>
            <a:off x="2019299" y="2641598"/>
            <a:ext cx="5111700"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78" name="Shape 678"/>
        <p:cNvGrpSpPr/>
        <p:nvPr/>
      </p:nvGrpSpPr>
      <p:grpSpPr>
        <a:xfrm>
          <a:off x="0" y="0"/>
          <a:ext cx="0" cy="0"/>
          <a:chOff x="0" y="0"/>
          <a:chExt cx="0" cy="0"/>
        </a:xfrm>
      </p:grpSpPr>
      <p:sp>
        <p:nvSpPr>
          <p:cNvPr id="679" name="Google Shape;679;g36c5f9e7415_0_1102"/>
          <p:cNvSpPr txBox="1"/>
          <p:nvPr>
            <p:ph type="title"/>
          </p:nvPr>
        </p:nvSpPr>
        <p:spPr>
          <a:xfrm>
            <a:off x="1511302" y="1314454"/>
            <a:ext cx="6119100" cy="1366800"/>
          </a:xfrm>
          <a:prstGeom prst="rect">
            <a:avLst/>
          </a:prstGeom>
          <a:noFill/>
          <a:ln>
            <a:noFill/>
          </a:ln>
        </p:spPr>
        <p:txBody>
          <a:bodyPr anchorCtr="0" anchor="b" bIns="34275" lIns="68575" spcFirstLastPara="1" rIns="68575" wrap="square" tIns="34275">
            <a:normAutofit/>
          </a:bodyPr>
          <a:lstStyle>
            <a:lvl1pPr lvl="0" algn="ctr">
              <a:spcBef>
                <a:spcPts val="0"/>
              </a:spcBef>
              <a:spcAft>
                <a:spcPts val="0"/>
              </a:spcAft>
              <a:buClr>
                <a:srgbClr val="262626"/>
              </a:buClr>
              <a:buSzPts val="3300"/>
              <a:buFont typeface="Garamond"/>
              <a:buNone/>
              <a:defRPr b="0" sz="3300" cap="none"/>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80" name="Google Shape;680;g36c5f9e7415_0_1102"/>
          <p:cNvSpPr txBox="1"/>
          <p:nvPr>
            <p:ph idx="1" type="body"/>
          </p:nvPr>
        </p:nvSpPr>
        <p:spPr>
          <a:xfrm>
            <a:off x="1511300" y="2884538"/>
            <a:ext cx="6119100" cy="715800"/>
          </a:xfrm>
          <a:prstGeom prst="rect">
            <a:avLst/>
          </a:prstGeom>
          <a:noFill/>
          <a:ln>
            <a:noFill/>
          </a:ln>
        </p:spPr>
        <p:txBody>
          <a:bodyPr anchorCtr="0" anchor="t" bIns="34275" lIns="68575" spcFirstLastPara="1" rIns="68575" wrap="square" tIns="34275">
            <a:normAutofit/>
          </a:bodyPr>
          <a:lstStyle>
            <a:lvl1pPr indent="-228600" lvl="0" marL="457200" algn="ctr">
              <a:spcBef>
                <a:spcPts val="400"/>
              </a:spcBef>
              <a:spcAft>
                <a:spcPts val="0"/>
              </a:spcAft>
              <a:buSzPts val="2100"/>
              <a:buNone/>
              <a:defRPr sz="1800">
                <a:solidFill>
                  <a:schemeClr val="dk1"/>
                </a:solidFill>
              </a:defRPr>
            </a:lvl1pPr>
            <a:lvl2pPr indent="-228600" lvl="1" marL="914400" algn="l">
              <a:spcBef>
                <a:spcPts val="500"/>
              </a:spcBef>
              <a:spcAft>
                <a:spcPts val="0"/>
              </a:spcAft>
              <a:buSzPts val="1600"/>
              <a:buNone/>
              <a:defRPr sz="1400">
                <a:solidFill>
                  <a:srgbClr val="888888"/>
                </a:solidFill>
              </a:defRPr>
            </a:lvl2pPr>
            <a:lvl3pPr indent="-228600" lvl="2" marL="1371600" algn="l">
              <a:spcBef>
                <a:spcPts val="500"/>
              </a:spcBef>
              <a:spcAft>
                <a:spcPts val="0"/>
              </a:spcAft>
              <a:buSzPts val="1400"/>
              <a:buNone/>
              <a:defRPr sz="1200">
                <a:solidFill>
                  <a:srgbClr val="888888"/>
                </a:solidFill>
              </a:defRPr>
            </a:lvl3pPr>
            <a:lvl4pPr indent="-228600" lvl="3" marL="1828800" algn="l">
              <a:spcBef>
                <a:spcPts val="500"/>
              </a:spcBef>
              <a:spcAft>
                <a:spcPts val="0"/>
              </a:spcAft>
              <a:buSzPts val="1200"/>
              <a:buNone/>
              <a:defRPr sz="1100">
                <a:solidFill>
                  <a:srgbClr val="888888"/>
                </a:solidFill>
              </a:defRPr>
            </a:lvl4pPr>
            <a:lvl5pPr indent="-228600" lvl="4" marL="2286000" algn="l">
              <a:spcBef>
                <a:spcPts val="500"/>
              </a:spcBef>
              <a:spcAft>
                <a:spcPts val="0"/>
              </a:spcAft>
              <a:buSzPts val="1200"/>
              <a:buNone/>
              <a:defRPr sz="1100">
                <a:solidFill>
                  <a:srgbClr val="888888"/>
                </a:solidFill>
              </a:defRPr>
            </a:lvl5pPr>
            <a:lvl6pPr indent="-228600" lvl="5" marL="2743200" algn="l">
              <a:spcBef>
                <a:spcPts val="500"/>
              </a:spcBef>
              <a:spcAft>
                <a:spcPts val="0"/>
              </a:spcAft>
              <a:buSzPts val="1200"/>
              <a:buNone/>
              <a:defRPr sz="1100">
                <a:solidFill>
                  <a:srgbClr val="888888"/>
                </a:solidFill>
              </a:defRPr>
            </a:lvl6pPr>
            <a:lvl7pPr indent="-228600" lvl="6" marL="3200400" algn="l">
              <a:spcBef>
                <a:spcPts val="500"/>
              </a:spcBef>
              <a:spcAft>
                <a:spcPts val="0"/>
              </a:spcAft>
              <a:buSzPts val="1200"/>
              <a:buNone/>
              <a:defRPr sz="1100">
                <a:solidFill>
                  <a:srgbClr val="888888"/>
                </a:solidFill>
              </a:defRPr>
            </a:lvl7pPr>
            <a:lvl8pPr indent="-228600" lvl="7" marL="3657600" algn="l">
              <a:spcBef>
                <a:spcPts val="500"/>
              </a:spcBef>
              <a:spcAft>
                <a:spcPts val="0"/>
              </a:spcAft>
              <a:buSzPts val="1200"/>
              <a:buNone/>
              <a:defRPr sz="1100">
                <a:solidFill>
                  <a:srgbClr val="888888"/>
                </a:solidFill>
              </a:defRPr>
            </a:lvl8pPr>
            <a:lvl9pPr indent="-228600" lvl="8" marL="4114800" algn="l">
              <a:spcBef>
                <a:spcPts val="500"/>
              </a:spcBef>
              <a:spcAft>
                <a:spcPts val="500"/>
              </a:spcAft>
              <a:buSzPts val="1200"/>
              <a:buNone/>
              <a:defRPr sz="1100">
                <a:solidFill>
                  <a:srgbClr val="888888"/>
                </a:solidFill>
              </a:defRPr>
            </a:lvl9pPr>
          </a:lstStyle>
          <a:p/>
        </p:txBody>
      </p:sp>
      <p:sp>
        <p:nvSpPr>
          <p:cNvPr id="681" name="Google Shape;681;g36c5f9e7415_0_1102"/>
          <p:cNvSpPr txBox="1"/>
          <p:nvPr>
            <p:ph idx="10" type="dt"/>
          </p:nvPr>
        </p:nvSpPr>
        <p:spPr>
          <a:xfrm>
            <a:off x="6508126" y="4476750"/>
            <a:ext cx="1200300" cy="2094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82" name="Google Shape;682;g36c5f9e7415_0_1102"/>
          <p:cNvSpPr txBox="1"/>
          <p:nvPr>
            <p:ph idx="11" type="ftr"/>
          </p:nvPr>
        </p:nvSpPr>
        <p:spPr>
          <a:xfrm>
            <a:off x="971551" y="4476750"/>
            <a:ext cx="5479500" cy="2094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83" name="Google Shape;683;g36c5f9e7415_0_1102"/>
          <p:cNvSpPr txBox="1"/>
          <p:nvPr>
            <p:ph idx="12" type="sldNum"/>
          </p:nvPr>
        </p:nvSpPr>
        <p:spPr>
          <a:xfrm>
            <a:off x="7765426" y="4476750"/>
            <a:ext cx="407100" cy="2094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684" name="Google Shape;684;g36c5f9e7415_0_1102"/>
          <p:cNvCxnSpPr/>
          <p:nvPr/>
        </p:nvCxnSpPr>
        <p:spPr>
          <a:xfrm>
            <a:off x="1509542" y="2782939"/>
            <a:ext cx="6122400"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solidFill>
          <a:srgbClr val="FFFFFF"/>
        </a:solidFill>
      </p:bgPr>
    </p:bg>
    <p:spTree>
      <p:nvGrpSpPr>
        <p:cNvPr id="85" name="Shape 85"/>
        <p:cNvGrpSpPr/>
        <p:nvPr/>
      </p:nvGrpSpPr>
      <p:grpSpPr>
        <a:xfrm>
          <a:off x="0" y="0"/>
          <a:ext cx="0" cy="0"/>
          <a:chOff x="0" y="0"/>
          <a:chExt cx="0" cy="0"/>
        </a:xfrm>
      </p:grpSpPr>
      <p:sp>
        <p:nvSpPr>
          <p:cNvPr id="86" name="Google Shape;86;p104"/>
          <p:cNvSpPr txBox="1"/>
          <p:nvPr>
            <p:ph type="title"/>
          </p:nvPr>
        </p:nvSpPr>
        <p:spPr>
          <a:xfrm>
            <a:off x="1143000" y="841771"/>
            <a:ext cx="6858000" cy="1790701"/>
          </a:xfrm>
          <a:prstGeom prst="rect">
            <a:avLst/>
          </a:prstGeom>
          <a:noFill/>
          <a:ln>
            <a:noFill/>
          </a:ln>
        </p:spPr>
        <p:txBody>
          <a:bodyPr anchorCtr="0" anchor="b" bIns="45700" lIns="45700" spcFirstLastPara="1" rIns="45700" wrap="square" tIns="45700">
            <a:normAutofit/>
          </a:bodyPr>
          <a:lstStyle>
            <a:lvl1pPr lvl="0" algn="ctr">
              <a:lnSpc>
                <a:spcPct val="90000"/>
              </a:lnSpc>
              <a:spcBef>
                <a:spcPts val="0"/>
              </a:spcBef>
              <a:spcAft>
                <a:spcPts val="0"/>
              </a:spcAft>
              <a:buClr>
                <a:srgbClr val="000000"/>
              </a:buClr>
              <a:buSzPts val="4500"/>
              <a:buFont typeface="Calibri"/>
              <a:buNone/>
              <a:defRPr sz="4500">
                <a:solidFill>
                  <a:srgbClr val="000000"/>
                </a:solidFill>
                <a:latin typeface="Calibri"/>
                <a:ea typeface="Calibri"/>
                <a:cs typeface="Calibri"/>
                <a:sym typeface="Calibri"/>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87" name="Google Shape;87;p104"/>
          <p:cNvSpPr txBox="1"/>
          <p:nvPr>
            <p:ph idx="1" type="body"/>
          </p:nvPr>
        </p:nvSpPr>
        <p:spPr>
          <a:xfrm>
            <a:off x="1143000" y="2701527"/>
            <a:ext cx="6858000" cy="1241823"/>
          </a:xfrm>
          <a:prstGeom prst="rect">
            <a:avLst/>
          </a:prstGeom>
          <a:noFill/>
          <a:ln>
            <a:noFill/>
          </a:ln>
        </p:spPr>
        <p:txBody>
          <a:bodyPr anchorCtr="0" anchor="t" bIns="45700" lIns="45700" spcFirstLastPara="1" rIns="45700" wrap="square" tIns="45700">
            <a:normAutofit/>
          </a:bodyPr>
          <a:lstStyle>
            <a:lvl1pPr indent="-228600" lvl="0" marL="457200" algn="ctr">
              <a:lnSpc>
                <a:spcPct val="90000"/>
              </a:lnSpc>
              <a:spcBef>
                <a:spcPts val="700"/>
              </a:spcBef>
              <a:spcAft>
                <a:spcPts val="0"/>
              </a:spcAft>
              <a:buClr>
                <a:srgbClr val="000000"/>
              </a:buClr>
              <a:buSzPts val="1800"/>
              <a:buFont typeface="Calibri"/>
              <a:buNone/>
              <a:defRPr>
                <a:solidFill>
                  <a:srgbClr val="000000"/>
                </a:solidFill>
                <a:latin typeface="Calibri"/>
                <a:ea typeface="Calibri"/>
                <a:cs typeface="Calibri"/>
                <a:sym typeface="Calibri"/>
              </a:defRPr>
            </a:lvl1pPr>
            <a:lvl2pPr indent="-228600" lvl="1" marL="914400" algn="ctr">
              <a:lnSpc>
                <a:spcPct val="90000"/>
              </a:lnSpc>
              <a:spcBef>
                <a:spcPts val="700"/>
              </a:spcBef>
              <a:spcAft>
                <a:spcPts val="0"/>
              </a:spcAft>
              <a:buClr>
                <a:srgbClr val="000000"/>
              </a:buClr>
              <a:buSzPts val="1800"/>
              <a:buFont typeface="Calibri"/>
              <a:buNone/>
              <a:defRPr>
                <a:solidFill>
                  <a:srgbClr val="000000"/>
                </a:solidFill>
                <a:latin typeface="Calibri"/>
                <a:ea typeface="Calibri"/>
                <a:cs typeface="Calibri"/>
                <a:sym typeface="Calibri"/>
              </a:defRPr>
            </a:lvl2pPr>
            <a:lvl3pPr indent="-228600" lvl="2" marL="1371600" algn="ctr">
              <a:lnSpc>
                <a:spcPct val="90000"/>
              </a:lnSpc>
              <a:spcBef>
                <a:spcPts val="700"/>
              </a:spcBef>
              <a:spcAft>
                <a:spcPts val="0"/>
              </a:spcAft>
              <a:buClr>
                <a:srgbClr val="000000"/>
              </a:buClr>
              <a:buSzPts val="1800"/>
              <a:buFont typeface="Calibri"/>
              <a:buNone/>
              <a:defRPr>
                <a:solidFill>
                  <a:srgbClr val="000000"/>
                </a:solidFill>
                <a:latin typeface="Calibri"/>
                <a:ea typeface="Calibri"/>
                <a:cs typeface="Calibri"/>
                <a:sym typeface="Calibri"/>
              </a:defRPr>
            </a:lvl3pPr>
            <a:lvl4pPr indent="-228600" lvl="3" marL="1828800" algn="ctr">
              <a:lnSpc>
                <a:spcPct val="90000"/>
              </a:lnSpc>
              <a:spcBef>
                <a:spcPts val="700"/>
              </a:spcBef>
              <a:spcAft>
                <a:spcPts val="0"/>
              </a:spcAft>
              <a:buClr>
                <a:srgbClr val="000000"/>
              </a:buClr>
              <a:buSzPts val="1800"/>
              <a:buFont typeface="Calibri"/>
              <a:buNone/>
              <a:defRPr>
                <a:solidFill>
                  <a:srgbClr val="000000"/>
                </a:solidFill>
                <a:latin typeface="Calibri"/>
                <a:ea typeface="Calibri"/>
                <a:cs typeface="Calibri"/>
                <a:sym typeface="Calibri"/>
              </a:defRPr>
            </a:lvl4pPr>
            <a:lvl5pPr indent="-228600" lvl="4" marL="2286000" algn="ctr">
              <a:lnSpc>
                <a:spcPct val="90000"/>
              </a:lnSpc>
              <a:spcBef>
                <a:spcPts val="700"/>
              </a:spcBef>
              <a:spcAft>
                <a:spcPts val="0"/>
              </a:spcAft>
              <a:buClr>
                <a:srgbClr val="000000"/>
              </a:buClr>
              <a:buSzPts val="1800"/>
              <a:buFont typeface="Calibri"/>
              <a:buNone/>
              <a:defRPr>
                <a:solidFill>
                  <a:srgbClr val="000000"/>
                </a:solidFill>
                <a:latin typeface="Calibri"/>
                <a:ea typeface="Calibri"/>
                <a:cs typeface="Calibri"/>
                <a:sym typeface="Calibri"/>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88" name="Google Shape;88;p104"/>
          <p:cNvSpPr txBox="1"/>
          <p:nvPr>
            <p:ph idx="12" type="sldNum"/>
          </p:nvPr>
        </p:nvSpPr>
        <p:spPr>
          <a:xfrm>
            <a:off x="8284073" y="4796834"/>
            <a:ext cx="231278" cy="214702"/>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800">
              <a:solidFill>
                <a:srgbClr val="000000"/>
              </a:solidFill>
              <a:latin typeface="Garamond"/>
              <a:ea typeface="Garamond"/>
              <a:cs typeface="Garamond"/>
              <a:sym typeface="Garamon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85" name="Shape 685"/>
        <p:cNvGrpSpPr/>
        <p:nvPr/>
      </p:nvGrpSpPr>
      <p:grpSpPr>
        <a:xfrm>
          <a:off x="0" y="0"/>
          <a:ext cx="0" cy="0"/>
          <a:chOff x="0" y="0"/>
          <a:chExt cx="0" cy="0"/>
        </a:xfrm>
      </p:grpSpPr>
      <p:cxnSp>
        <p:nvCxnSpPr>
          <p:cNvPr id="686" name="Google Shape;686;g36c5f9e7415_0_1109"/>
          <p:cNvCxnSpPr/>
          <p:nvPr/>
        </p:nvCxnSpPr>
        <p:spPr>
          <a:xfrm>
            <a:off x="1047127" y="1816100"/>
            <a:ext cx="7055700" cy="0"/>
          </a:xfrm>
          <a:prstGeom prst="straightConnector1">
            <a:avLst/>
          </a:prstGeom>
          <a:noFill/>
          <a:ln cap="flat" cmpd="sng" w="15875">
            <a:solidFill>
              <a:schemeClr val="accent1"/>
            </a:solidFill>
            <a:prstDash val="solid"/>
            <a:round/>
            <a:headEnd len="sm" w="sm" type="none"/>
            <a:tailEnd len="sm" w="sm" type="none"/>
          </a:ln>
        </p:spPr>
      </p:cxnSp>
      <p:sp>
        <p:nvSpPr>
          <p:cNvPr id="687" name="Google Shape;687;g36c5f9e7415_0_1109"/>
          <p:cNvSpPr txBox="1"/>
          <p:nvPr>
            <p:ph type="title"/>
          </p:nvPr>
        </p:nvSpPr>
        <p:spPr>
          <a:xfrm>
            <a:off x="971552" y="736599"/>
            <a:ext cx="7200900" cy="977700"/>
          </a:xfrm>
          <a:prstGeom prst="rect">
            <a:avLst/>
          </a:prstGeom>
          <a:noFill/>
          <a:ln>
            <a:noFill/>
          </a:ln>
        </p:spPr>
        <p:txBody>
          <a:bodyPr anchorCtr="0" anchor="ctr" bIns="34275" lIns="68575" spcFirstLastPara="1" rIns="68575" wrap="square" tIns="34275">
            <a:normAutofit/>
          </a:bodyPr>
          <a:lstStyle>
            <a:lvl1pPr lvl="0" algn="ctr">
              <a:spcBef>
                <a:spcPts val="0"/>
              </a:spcBef>
              <a:spcAft>
                <a:spcPts val="0"/>
              </a:spcAft>
              <a:buClr>
                <a:srgbClr val="262626"/>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88" name="Google Shape;688;g36c5f9e7415_0_1109"/>
          <p:cNvSpPr txBox="1"/>
          <p:nvPr>
            <p:ph idx="1" type="body"/>
          </p:nvPr>
        </p:nvSpPr>
        <p:spPr>
          <a:xfrm>
            <a:off x="973836" y="1920240"/>
            <a:ext cx="3538800" cy="2482800"/>
          </a:xfrm>
          <a:prstGeom prst="rect">
            <a:avLst/>
          </a:prstGeom>
          <a:noFill/>
          <a:ln>
            <a:noFill/>
          </a:ln>
        </p:spPr>
        <p:txBody>
          <a:bodyPr anchorCtr="0" anchor="t" bIns="34275" lIns="68575" spcFirstLastPara="1" rIns="68575" wrap="square" tIns="34275">
            <a:normAutofit/>
          </a:bodyPr>
          <a:lstStyle>
            <a:lvl1pPr indent="-330200" lvl="0" marL="457200" algn="l">
              <a:spcBef>
                <a:spcPts val="300"/>
              </a:spcBef>
              <a:spcAft>
                <a:spcPts val="0"/>
              </a:spcAft>
              <a:buSzPts val="1600"/>
              <a:buChar char="•"/>
              <a:defRPr/>
            </a:lvl1pPr>
            <a:lvl2pPr indent="-330200" lvl="1" marL="914400" algn="l">
              <a:spcBef>
                <a:spcPts val="500"/>
              </a:spcBef>
              <a:spcAft>
                <a:spcPts val="0"/>
              </a:spcAft>
              <a:buSzPts val="1600"/>
              <a:buChar char="•"/>
              <a:defRPr/>
            </a:lvl2pPr>
            <a:lvl3pPr indent="-330200" lvl="2" marL="1371600" algn="l">
              <a:spcBef>
                <a:spcPts val="500"/>
              </a:spcBef>
              <a:spcAft>
                <a:spcPts val="0"/>
              </a:spcAft>
              <a:buSzPts val="1600"/>
              <a:buChar char="•"/>
              <a:defRPr/>
            </a:lvl3pPr>
            <a:lvl4pPr indent="-330200" lvl="3" marL="1828800" algn="l">
              <a:spcBef>
                <a:spcPts val="500"/>
              </a:spcBef>
              <a:spcAft>
                <a:spcPts val="0"/>
              </a:spcAft>
              <a:buSzPts val="1600"/>
              <a:buChar char="•"/>
              <a:defRPr/>
            </a:lvl4pPr>
            <a:lvl5pPr indent="-330200" lvl="4" marL="2286000" algn="l">
              <a:spcBef>
                <a:spcPts val="500"/>
              </a:spcBef>
              <a:spcAft>
                <a:spcPts val="0"/>
              </a:spcAft>
              <a:buSzPts val="1600"/>
              <a:buChar char="•"/>
              <a:defRPr/>
            </a:lvl5pPr>
            <a:lvl6pPr indent="-330200" lvl="5" marL="2743200" algn="l">
              <a:spcBef>
                <a:spcPts val="500"/>
              </a:spcBef>
              <a:spcAft>
                <a:spcPts val="0"/>
              </a:spcAft>
              <a:buSzPts val="1600"/>
              <a:buChar char="•"/>
              <a:defRPr/>
            </a:lvl6pPr>
            <a:lvl7pPr indent="-330200" lvl="6" marL="3200400" algn="l">
              <a:spcBef>
                <a:spcPts val="500"/>
              </a:spcBef>
              <a:spcAft>
                <a:spcPts val="0"/>
              </a:spcAft>
              <a:buSzPts val="1600"/>
              <a:buChar char="•"/>
              <a:defRPr/>
            </a:lvl7pPr>
            <a:lvl8pPr indent="-330200" lvl="7" marL="3657600" algn="l">
              <a:spcBef>
                <a:spcPts val="500"/>
              </a:spcBef>
              <a:spcAft>
                <a:spcPts val="0"/>
              </a:spcAft>
              <a:buSzPts val="1600"/>
              <a:buChar char="•"/>
              <a:defRPr/>
            </a:lvl8pPr>
            <a:lvl9pPr indent="-330200" lvl="8" marL="4114800" algn="l">
              <a:spcBef>
                <a:spcPts val="500"/>
              </a:spcBef>
              <a:spcAft>
                <a:spcPts val="500"/>
              </a:spcAft>
              <a:buSzPts val="1600"/>
              <a:buChar char="•"/>
              <a:defRPr/>
            </a:lvl9pPr>
          </a:lstStyle>
          <a:p/>
        </p:txBody>
      </p:sp>
      <p:sp>
        <p:nvSpPr>
          <p:cNvPr id="689" name="Google Shape;689;g36c5f9e7415_0_1109"/>
          <p:cNvSpPr txBox="1"/>
          <p:nvPr>
            <p:ph idx="2" type="body"/>
          </p:nvPr>
        </p:nvSpPr>
        <p:spPr>
          <a:xfrm>
            <a:off x="4636008" y="1920240"/>
            <a:ext cx="3538800" cy="2482800"/>
          </a:xfrm>
          <a:prstGeom prst="rect">
            <a:avLst/>
          </a:prstGeom>
          <a:noFill/>
          <a:ln>
            <a:noFill/>
          </a:ln>
        </p:spPr>
        <p:txBody>
          <a:bodyPr anchorCtr="0" anchor="t" bIns="34275" lIns="68575" spcFirstLastPara="1" rIns="68575" wrap="square" tIns="34275">
            <a:normAutofit/>
          </a:bodyPr>
          <a:lstStyle>
            <a:lvl1pPr indent="-330200" lvl="0" marL="457200" algn="l">
              <a:spcBef>
                <a:spcPts val="300"/>
              </a:spcBef>
              <a:spcAft>
                <a:spcPts val="0"/>
              </a:spcAft>
              <a:buSzPts val="1600"/>
              <a:buChar char="•"/>
              <a:defRPr/>
            </a:lvl1pPr>
            <a:lvl2pPr indent="-330200" lvl="1" marL="914400" algn="l">
              <a:spcBef>
                <a:spcPts val="500"/>
              </a:spcBef>
              <a:spcAft>
                <a:spcPts val="0"/>
              </a:spcAft>
              <a:buSzPts val="1600"/>
              <a:buChar char="•"/>
              <a:defRPr/>
            </a:lvl2pPr>
            <a:lvl3pPr indent="-330200" lvl="2" marL="1371600" algn="l">
              <a:spcBef>
                <a:spcPts val="500"/>
              </a:spcBef>
              <a:spcAft>
                <a:spcPts val="0"/>
              </a:spcAft>
              <a:buSzPts val="1600"/>
              <a:buChar char="•"/>
              <a:defRPr/>
            </a:lvl3pPr>
            <a:lvl4pPr indent="-330200" lvl="3" marL="1828800" algn="l">
              <a:spcBef>
                <a:spcPts val="500"/>
              </a:spcBef>
              <a:spcAft>
                <a:spcPts val="0"/>
              </a:spcAft>
              <a:buSzPts val="1600"/>
              <a:buChar char="•"/>
              <a:defRPr/>
            </a:lvl4pPr>
            <a:lvl5pPr indent="-330200" lvl="4" marL="2286000" algn="l">
              <a:spcBef>
                <a:spcPts val="500"/>
              </a:spcBef>
              <a:spcAft>
                <a:spcPts val="0"/>
              </a:spcAft>
              <a:buSzPts val="1600"/>
              <a:buChar char="•"/>
              <a:defRPr/>
            </a:lvl5pPr>
            <a:lvl6pPr indent="-330200" lvl="5" marL="2743200" algn="l">
              <a:spcBef>
                <a:spcPts val="500"/>
              </a:spcBef>
              <a:spcAft>
                <a:spcPts val="0"/>
              </a:spcAft>
              <a:buSzPts val="1600"/>
              <a:buChar char="•"/>
              <a:defRPr/>
            </a:lvl6pPr>
            <a:lvl7pPr indent="-330200" lvl="6" marL="3200400" algn="l">
              <a:spcBef>
                <a:spcPts val="500"/>
              </a:spcBef>
              <a:spcAft>
                <a:spcPts val="0"/>
              </a:spcAft>
              <a:buSzPts val="1600"/>
              <a:buChar char="•"/>
              <a:defRPr/>
            </a:lvl7pPr>
            <a:lvl8pPr indent="-330200" lvl="7" marL="3657600" algn="l">
              <a:spcBef>
                <a:spcPts val="500"/>
              </a:spcBef>
              <a:spcAft>
                <a:spcPts val="0"/>
              </a:spcAft>
              <a:buSzPts val="1600"/>
              <a:buChar char="•"/>
              <a:defRPr/>
            </a:lvl8pPr>
            <a:lvl9pPr indent="-330200" lvl="8" marL="4114800" algn="l">
              <a:spcBef>
                <a:spcPts val="500"/>
              </a:spcBef>
              <a:spcAft>
                <a:spcPts val="500"/>
              </a:spcAft>
              <a:buSzPts val="1600"/>
              <a:buChar char="•"/>
              <a:defRPr/>
            </a:lvl9pPr>
          </a:lstStyle>
          <a:p/>
        </p:txBody>
      </p:sp>
      <p:sp>
        <p:nvSpPr>
          <p:cNvPr id="690" name="Google Shape;690;g36c5f9e7415_0_1109"/>
          <p:cNvSpPr txBox="1"/>
          <p:nvPr>
            <p:ph idx="10" type="dt"/>
          </p:nvPr>
        </p:nvSpPr>
        <p:spPr>
          <a:xfrm>
            <a:off x="6508126" y="4476750"/>
            <a:ext cx="1200300" cy="2094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91" name="Google Shape;691;g36c5f9e7415_0_1109"/>
          <p:cNvSpPr txBox="1"/>
          <p:nvPr>
            <p:ph idx="11" type="ftr"/>
          </p:nvPr>
        </p:nvSpPr>
        <p:spPr>
          <a:xfrm>
            <a:off x="971551" y="4476750"/>
            <a:ext cx="5479500" cy="2094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92" name="Google Shape;692;g36c5f9e7415_0_1109"/>
          <p:cNvSpPr txBox="1"/>
          <p:nvPr>
            <p:ph idx="12" type="sldNum"/>
          </p:nvPr>
        </p:nvSpPr>
        <p:spPr>
          <a:xfrm>
            <a:off x="7765426" y="4476750"/>
            <a:ext cx="407100" cy="2094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93" name="Shape 693"/>
        <p:cNvGrpSpPr/>
        <p:nvPr/>
      </p:nvGrpSpPr>
      <p:grpSpPr>
        <a:xfrm>
          <a:off x="0" y="0"/>
          <a:ext cx="0" cy="0"/>
          <a:chOff x="0" y="0"/>
          <a:chExt cx="0" cy="0"/>
        </a:xfrm>
      </p:grpSpPr>
      <p:sp>
        <p:nvSpPr>
          <p:cNvPr id="694" name="Google Shape;694;g36c5f9e7415_0_1117"/>
          <p:cNvSpPr txBox="1"/>
          <p:nvPr>
            <p:ph type="title"/>
          </p:nvPr>
        </p:nvSpPr>
        <p:spPr>
          <a:xfrm>
            <a:off x="971552" y="736599"/>
            <a:ext cx="7200900" cy="977700"/>
          </a:xfrm>
          <a:prstGeom prst="rect">
            <a:avLst/>
          </a:prstGeom>
          <a:noFill/>
          <a:ln>
            <a:noFill/>
          </a:ln>
        </p:spPr>
        <p:txBody>
          <a:bodyPr anchorCtr="0" anchor="ctr" bIns="34275" lIns="68575" spcFirstLastPara="1" rIns="68575" wrap="square" tIns="34275">
            <a:normAutofit/>
          </a:bodyPr>
          <a:lstStyle>
            <a:lvl1pPr lvl="0" algn="ctr">
              <a:spcBef>
                <a:spcPts val="0"/>
              </a:spcBef>
              <a:spcAft>
                <a:spcPts val="0"/>
              </a:spcAft>
              <a:buClr>
                <a:srgbClr val="262626"/>
              </a:buClr>
              <a:buSzPts val="3300"/>
              <a:buFont typeface="Garamond"/>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95" name="Google Shape;695;g36c5f9e7415_0_1117"/>
          <p:cNvSpPr txBox="1"/>
          <p:nvPr>
            <p:ph idx="1" type="body"/>
          </p:nvPr>
        </p:nvSpPr>
        <p:spPr>
          <a:xfrm>
            <a:off x="971550" y="1993900"/>
            <a:ext cx="3538800" cy="432300"/>
          </a:xfrm>
          <a:prstGeom prst="rect">
            <a:avLst/>
          </a:prstGeom>
          <a:noFill/>
          <a:ln>
            <a:noFill/>
          </a:ln>
        </p:spPr>
        <p:txBody>
          <a:bodyPr anchorCtr="0" anchor="b" bIns="34275" lIns="68575" spcFirstLastPara="1" rIns="68575" wrap="square" tIns="34275">
            <a:noAutofit/>
          </a:bodyPr>
          <a:lstStyle>
            <a:lvl1pPr indent="-228600" lvl="0" marL="457200" algn="l">
              <a:spcBef>
                <a:spcPts val="500"/>
              </a:spcBef>
              <a:spcAft>
                <a:spcPts val="0"/>
              </a:spcAft>
              <a:buSzPts val="2400"/>
              <a:buNone/>
              <a:defRPr b="0" sz="2100">
                <a:solidFill>
                  <a:schemeClr val="accent1"/>
                </a:solidFill>
              </a:defRPr>
            </a:lvl1pPr>
            <a:lvl2pPr indent="-228600" lvl="1" marL="914400" algn="l">
              <a:spcBef>
                <a:spcPts val="500"/>
              </a:spcBef>
              <a:spcAft>
                <a:spcPts val="0"/>
              </a:spcAft>
              <a:buSzPts val="1700"/>
              <a:buNone/>
              <a:defRPr b="1" sz="1500"/>
            </a:lvl2pPr>
            <a:lvl3pPr indent="-228600" lvl="2" marL="1371600" algn="l">
              <a:spcBef>
                <a:spcPts val="500"/>
              </a:spcBef>
              <a:spcAft>
                <a:spcPts val="0"/>
              </a:spcAft>
              <a:buSzPts val="1600"/>
              <a:buNone/>
              <a:defRPr b="1" sz="1400"/>
            </a:lvl3pPr>
            <a:lvl4pPr indent="-228600" lvl="3" marL="1828800" algn="l">
              <a:spcBef>
                <a:spcPts val="500"/>
              </a:spcBef>
              <a:spcAft>
                <a:spcPts val="0"/>
              </a:spcAft>
              <a:buSzPts val="1400"/>
              <a:buNone/>
              <a:defRPr b="1" sz="1200"/>
            </a:lvl4pPr>
            <a:lvl5pPr indent="-228600" lvl="4" marL="2286000" algn="l">
              <a:spcBef>
                <a:spcPts val="500"/>
              </a:spcBef>
              <a:spcAft>
                <a:spcPts val="0"/>
              </a:spcAft>
              <a:buSzPts val="1400"/>
              <a:buNone/>
              <a:defRPr b="1" sz="1200"/>
            </a:lvl5pPr>
            <a:lvl6pPr indent="-228600" lvl="5" marL="2743200" algn="l">
              <a:spcBef>
                <a:spcPts val="500"/>
              </a:spcBef>
              <a:spcAft>
                <a:spcPts val="0"/>
              </a:spcAft>
              <a:buSzPts val="1400"/>
              <a:buNone/>
              <a:defRPr b="1" sz="1200"/>
            </a:lvl6pPr>
            <a:lvl7pPr indent="-228600" lvl="6" marL="3200400" algn="l">
              <a:spcBef>
                <a:spcPts val="500"/>
              </a:spcBef>
              <a:spcAft>
                <a:spcPts val="0"/>
              </a:spcAft>
              <a:buSzPts val="1400"/>
              <a:buNone/>
              <a:defRPr b="1" sz="1200"/>
            </a:lvl7pPr>
            <a:lvl8pPr indent="-228600" lvl="7" marL="3657600" algn="l">
              <a:spcBef>
                <a:spcPts val="500"/>
              </a:spcBef>
              <a:spcAft>
                <a:spcPts val="0"/>
              </a:spcAft>
              <a:buSzPts val="1400"/>
              <a:buNone/>
              <a:defRPr b="1" sz="1200"/>
            </a:lvl8pPr>
            <a:lvl9pPr indent="-228600" lvl="8" marL="4114800" algn="l">
              <a:spcBef>
                <a:spcPts val="500"/>
              </a:spcBef>
              <a:spcAft>
                <a:spcPts val="500"/>
              </a:spcAft>
              <a:buSzPts val="1400"/>
              <a:buNone/>
              <a:defRPr b="1" sz="1200"/>
            </a:lvl9pPr>
          </a:lstStyle>
          <a:p/>
        </p:txBody>
      </p:sp>
      <p:sp>
        <p:nvSpPr>
          <p:cNvPr id="696" name="Google Shape;696;g36c5f9e7415_0_1117"/>
          <p:cNvSpPr txBox="1"/>
          <p:nvPr>
            <p:ph idx="2" type="body"/>
          </p:nvPr>
        </p:nvSpPr>
        <p:spPr>
          <a:xfrm>
            <a:off x="971550" y="2432446"/>
            <a:ext cx="3538800" cy="1974300"/>
          </a:xfrm>
          <a:prstGeom prst="rect">
            <a:avLst/>
          </a:prstGeom>
          <a:noFill/>
          <a:ln>
            <a:noFill/>
          </a:ln>
        </p:spPr>
        <p:txBody>
          <a:bodyPr anchorCtr="0" anchor="t" bIns="34275" lIns="68575" spcFirstLastPara="1" rIns="68575" wrap="square" tIns="34275">
            <a:normAutofit/>
          </a:bodyPr>
          <a:lstStyle>
            <a:lvl1pPr indent="-330200" lvl="0" marL="457200" algn="l">
              <a:spcBef>
                <a:spcPts val="300"/>
              </a:spcBef>
              <a:spcAft>
                <a:spcPts val="0"/>
              </a:spcAft>
              <a:buSzPts val="1600"/>
              <a:buChar char="•"/>
              <a:defRPr/>
            </a:lvl1pPr>
            <a:lvl2pPr indent="-330200" lvl="1" marL="914400" algn="l">
              <a:spcBef>
                <a:spcPts val="500"/>
              </a:spcBef>
              <a:spcAft>
                <a:spcPts val="0"/>
              </a:spcAft>
              <a:buSzPts val="1600"/>
              <a:buChar char="•"/>
              <a:defRPr/>
            </a:lvl2pPr>
            <a:lvl3pPr indent="-330200" lvl="2" marL="1371600" algn="l">
              <a:spcBef>
                <a:spcPts val="500"/>
              </a:spcBef>
              <a:spcAft>
                <a:spcPts val="0"/>
              </a:spcAft>
              <a:buSzPts val="1600"/>
              <a:buChar char="•"/>
              <a:defRPr/>
            </a:lvl3pPr>
            <a:lvl4pPr indent="-330200" lvl="3" marL="1828800" algn="l">
              <a:spcBef>
                <a:spcPts val="500"/>
              </a:spcBef>
              <a:spcAft>
                <a:spcPts val="0"/>
              </a:spcAft>
              <a:buSzPts val="1600"/>
              <a:buChar char="•"/>
              <a:defRPr/>
            </a:lvl4pPr>
            <a:lvl5pPr indent="-330200" lvl="4" marL="2286000" algn="l">
              <a:spcBef>
                <a:spcPts val="500"/>
              </a:spcBef>
              <a:spcAft>
                <a:spcPts val="0"/>
              </a:spcAft>
              <a:buSzPts val="1600"/>
              <a:buChar char="•"/>
              <a:defRPr/>
            </a:lvl5pPr>
            <a:lvl6pPr indent="-330200" lvl="5" marL="2743200" algn="l">
              <a:spcBef>
                <a:spcPts val="500"/>
              </a:spcBef>
              <a:spcAft>
                <a:spcPts val="0"/>
              </a:spcAft>
              <a:buSzPts val="1600"/>
              <a:buChar char="•"/>
              <a:defRPr/>
            </a:lvl6pPr>
            <a:lvl7pPr indent="-330200" lvl="6" marL="3200400" algn="l">
              <a:spcBef>
                <a:spcPts val="500"/>
              </a:spcBef>
              <a:spcAft>
                <a:spcPts val="0"/>
              </a:spcAft>
              <a:buSzPts val="1600"/>
              <a:buChar char="•"/>
              <a:defRPr/>
            </a:lvl7pPr>
            <a:lvl8pPr indent="-330200" lvl="7" marL="3657600" algn="l">
              <a:spcBef>
                <a:spcPts val="500"/>
              </a:spcBef>
              <a:spcAft>
                <a:spcPts val="0"/>
              </a:spcAft>
              <a:buSzPts val="1600"/>
              <a:buChar char="•"/>
              <a:defRPr/>
            </a:lvl8pPr>
            <a:lvl9pPr indent="-330200" lvl="8" marL="4114800" algn="l">
              <a:spcBef>
                <a:spcPts val="500"/>
              </a:spcBef>
              <a:spcAft>
                <a:spcPts val="500"/>
              </a:spcAft>
              <a:buSzPts val="1600"/>
              <a:buChar char="•"/>
              <a:defRPr/>
            </a:lvl9pPr>
          </a:lstStyle>
          <a:p/>
        </p:txBody>
      </p:sp>
      <p:sp>
        <p:nvSpPr>
          <p:cNvPr id="697" name="Google Shape;697;g36c5f9e7415_0_1117"/>
          <p:cNvSpPr txBox="1"/>
          <p:nvPr>
            <p:ph idx="3" type="body"/>
          </p:nvPr>
        </p:nvSpPr>
        <p:spPr>
          <a:xfrm>
            <a:off x="4635503" y="1993900"/>
            <a:ext cx="3538800" cy="432300"/>
          </a:xfrm>
          <a:prstGeom prst="rect">
            <a:avLst/>
          </a:prstGeom>
          <a:noFill/>
          <a:ln>
            <a:noFill/>
          </a:ln>
        </p:spPr>
        <p:txBody>
          <a:bodyPr anchorCtr="0" anchor="b" bIns="34275" lIns="68575" spcFirstLastPara="1" rIns="68575" wrap="square" tIns="34275">
            <a:noAutofit/>
          </a:bodyPr>
          <a:lstStyle>
            <a:lvl1pPr indent="-228600" lvl="0" marL="457200" algn="l">
              <a:spcBef>
                <a:spcPts val="500"/>
              </a:spcBef>
              <a:spcAft>
                <a:spcPts val="0"/>
              </a:spcAft>
              <a:buSzPts val="2400"/>
              <a:buNone/>
              <a:defRPr b="0" sz="2100">
                <a:solidFill>
                  <a:schemeClr val="accent1"/>
                </a:solidFill>
              </a:defRPr>
            </a:lvl1pPr>
            <a:lvl2pPr indent="-228600" lvl="1" marL="914400" algn="l">
              <a:spcBef>
                <a:spcPts val="500"/>
              </a:spcBef>
              <a:spcAft>
                <a:spcPts val="0"/>
              </a:spcAft>
              <a:buSzPts val="1700"/>
              <a:buNone/>
              <a:defRPr b="1" sz="1500"/>
            </a:lvl2pPr>
            <a:lvl3pPr indent="-228600" lvl="2" marL="1371600" algn="l">
              <a:spcBef>
                <a:spcPts val="500"/>
              </a:spcBef>
              <a:spcAft>
                <a:spcPts val="0"/>
              </a:spcAft>
              <a:buSzPts val="1600"/>
              <a:buNone/>
              <a:defRPr b="1" sz="1400"/>
            </a:lvl3pPr>
            <a:lvl4pPr indent="-228600" lvl="3" marL="1828800" algn="l">
              <a:spcBef>
                <a:spcPts val="500"/>
              </a:spcBef>
              <a:spcAft>
                <a:spcPts val="0"/>
              </a:spcAft>
              <a:buSzPts val="1400"/>
              <a:buNone/>
              <a:defRPr b="1" sz="1200"/>
            </a:lvl4pPr>
            <a:lvl5pPr indent="-228600" lvl="4" marL="2286000" algn="l">
              <a:spcBef>
                <a:spcPts val="500"/>
              </a:spcBef>
              <a:spcAft>
                <a:spcPts val="0"/>
              </a:spcAft>
              <a:buSzPts val="1400"/>
              <a:buNone/>
              <a:defRPr b="1" sz="1200"/>
            </a:lvl5pPr>
            <a:lvl6pPr indent="-228600" lvl="5" marL="2743200" algn="l">
              <a:spcBef>
                <a:spcPts val="500"/>
              </a:spcBef>
              <a:spcAft>
                <a:spcPts val="0"/>
              </a:spcAft>
              <a:buSzPts val="1400"/>
              <a:buNone/>
              <a:defRPr b="1" sz="1200"/>
            </a:lvl6pPr>
            <a:lvl7pPr indent="-228600" lvl="6" marL="3200400" algn="l">
              <a:spcBef>
                <a:spcPts val="500"/>
              </a:spcBef>
              <a:spcAft>
                <a:spcPts val="0"/>
              </a:spcAft>
              <a:buSzPts val="1400"/>
              <a:buNone/>
              <a:defRPr b="1" sz="1200"/>
            </a:lvl7pPr>
            <a:lvl8pPr indent="-228600" lvl="7" marL="3657600" algn="l">
              <a:spcBef>
                <a:spcPts val="500"/>
              </a:spcBef>
              <a:spcAft>
                <a:spcPts val="0"/>
              </a:spcAft>
              <a:buSzPts val="1400"/>
              <a:buNone/>
              <a:defRPr b="1" sz="1200"/>
            </a:lvl8pPr>
            <a:lvl9pPr indent="-228600" lvl="8" marL="4114800" algn="l">
              <a:spcBef>
                <a:spcPts val="500"/>
              </a:spcBef>
              <a:spcAft>
                <a:spcPts val="500"/>
              </a:spcAft>
              <a:buSzPts val="1400"/>
              <a:buNone/>
              <a:defRPr b="1" sz="1200"/>
            </a:lvl9pPr>
          </a:lstStyle>
          <a:p/>
        </p:txBody>
      </p:sp>
      <p:sp>
        <p:nvSpPr>
          <p:cNvPr id="698" name="Google Shape;698;g36c5f9e7415_0_1117"/>
          <p:cNvSpPr txBox="1"/>
          <p:nvPr>
            <p:ph idx="4" type="body"/>
          </p:nvPr>
        </p:nvSpPr>
        <p:spPr>
          <a:xfrm>
            <a:off x="4635503" y="2432446"/>
            <a:ext cx="3538800" cy="1974300"/>
          </a:xfrm>
          <a:prstGeom prst="rect">
            <a:avLst/>
          </a:prstGeom>
          <a:noFill/>
          <a:ln>
            <a:noFill/>
          </a:ln>
        </p:spPr>
        <p:txBody>
          <a:bodyPr anchorCtr="0" anchor="t" bIns="34275" lIns="68575" spcFirstLastPara="1" rIns="68575" wrap="square" tIns="34275">
            <a:normAutofit/>
          </a:bodyPr>
          <a:lstStyle>
            <a:lvl1pPr indent="-330200" lvl="0" marL="457200" algn="l">
              <a:spcBef>
                <a:spcPts val="300"/>
              </a:spcBef>
              <a:spcAft>
                <a:spcPts val="0"/>
              </a:spcAft>
              <a:buSzPts val="1600"/>
              <a:buChar char="•"/>
              <a:defRPr/>
            </a:lvl1pPr>
            <a:lvl2pPr indent="-330200" lvl="1" marL="914400" algn="l">
              <a:spcBef>
                <a:spcPts val="500"/>
              </a:spcBef>
              <a:spcAft>
                <a:spcPts val="0"/>
              </a:spcAft>
              <a:buSzPts val="1600"/>
              <a:buChar char="•"/>
              <a:defRPr/>
            </a:lvl2pPr>
            <a:lvl3pPr indent="-330200" lvl="2" marL="1371600" algn="l">
              <a:spcBef>
                <a:spcPts val="500"/>
              </a:spcBef>
              <a:spcAft>
                <a:spcPts val="0"/>
              </a:spcAft>
              <a:buSzPts val="1600"/>
              <a:buChar char="•"/>
              <a:defRPr/>
            </a:lvl3pPr>
            <a:lvl4pPr indent="-330200" lvl="3" marL="1828800" algn="l">
              <a:spcBef>
                <a:spcPts val="500"/>
              </a:spcBef>
              <a:spcAft>
                <a:spcPts val="0"/>
              </a:spcAft>
              <a:buSzPts val="1600"/>
              <a:buChar char="•"/>
              <a:defRPr/>
            </a:lvl4pPr>
            <a:lvl5pPr indent="-330200" lvl="4" marL="2286000" algn="l">
              <a:spcBef>
                <a:spcPts val="500"/>
              </a:spcBef>
              <a:spcAft>
                <a:spcPts val="0"/>
              </a:spcAft>
              <a:buSzPts val="1600"/>
              <a:buChar char="•"/>
              <a:defRPr/>
            </a:lvl5pPr>
            <a:lvl6pPr indent="-330200" lvl="5" marL="2743200" algn="l">
              <a:spcBef>
                <a:spcPts val="500"/>
              </a:spcBef>
              <a:spcAft>
                <a:spcPts val="0"/>
              </a:spcAft>
              <a:buSzPts val="1600"/>
              <a:buChar char="•"/>
              <a:defRPr/>
            </a:lvl6pPr>
            <a:lvl7pPr indent="-330200" lvl="6" marL="3200400" algn="l">
              <a:spcBef>
                <a:spcPts val="500"/>
              </a:spcBef>
              <a:spcAft>
                <a:spcPts val="0"/>
              </a:spcAft>
              <a:buSzPts val="1600"/>
              <a:buChar char="•"/>
              <a:defRPr/>
            </a:lvl7pPr>
            <a:lvl8pPr indent="-330200" lvl="7" marL="3657600" algn="l">
              <a:spcBef>
                <a:spcPts val="500"/>
              </a:spcBef>
              <a:spcAft>
                <a:spcPts val="0"/>
              </a:spcAft>
              <a:buSzPts val="1600"/>
              <a:buChar char="•"/>
              <a:defRPr/>
            </a:lvl8pPr>
            <a:lvl9pPr indent="-330200" lvl="8" marL="4114800" algn="l">
              <a:spcBef>
                <a:spcPts val="500"/>
              </a:spcBef>
              <a:spcAft>
                <a:spcPts val="500"/>
              </a:spcAft>
              <a:buSzPts val="1600"/>
              <a:buChar char="•"/>
              <a:defRPr/>
            </a:lvl9pPr>
          </a:lstStyle>
          <a:p/>
        </p:txBody>
      </p:sp>
      <p:sp>
        <p:nvSpPr>
          <p:cNvPr id="699" name="Google Shape;699;g36c5f9e7415_0_1117"/>
          <p:cNvSpPr txBox="1"/>
          <p:nvPr>
            <p:ph idx="10" type="dt"/>
          </p:nvPr>
        </p:nvSpPr>
        <p:spPr>
          <a:xfrm>
            <a:off x="6508126" y="4476750"/>
            <a:ext cx="1200300" cy="2094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00" name="Google Shape;700;g36c5f9e7415_0_1117"/>
          <p:cNvSpPr txBox="1"/>
          <p:nvPr>
            <p:ph idx="11" type="ftr"/>
          </p:nvPr>
        </p:nvSpPr>
        <p:spPr>
          <a:xfrm>
            <a:off x="971551" y="4476750"/>
            <a:ext cx="5479500" cy="2094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01" name="Google Shape;701;g36c5f9e7415_0_1117"/>
          <p:cNvSpPr txBox="1"/>
          <p:nvPr>
            <p:ph idx="12" type="sldNum"/>
          </p:nvPr>
        </p:nvSpPr>
        <p:spPr>
          <a:xfrm>
            <a:off x="7765426" y="4476750"/>
            <a:ext cx="407100" cy="2094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702" name="Google Shape;702;g36c5f9e7415_0_1117"/>
          <p:cNvCxnSpPr/>
          <p:nvPr/>
        </p:nvCxnSpPr>
        <p:spPr>
          <a:xfrm>
            <a:off x="1047127" y="1816100"/>
            <a:ext cx="7055700"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3" name="Shape 703"/>
        <p:cNvGrpSpPr/>
        <p:nvPr/>
      </p:nvGrpSpPr>
      <p:grpSpPr>
        <a:xfrm>
          <a:off x="0" y="0"/>
          <a:ext cx="0" cy="0"/>
          <a:chOff x="0" y="0"/>
          <a:chExt cx="0" cy="0"/>
        </a:xfrm>
      </p:grpSpPr>
      <p:sp>
        <p:nvSpPr>
          <p:cNvPr id="704" name="Google Shape;704;g36c5f9e7415_0_1127"/>
          <p:cNvSpPr txBox="1"/>
          <p:nvPr>
            <p:ph type="title"/>
          </p:nvPr>
        </p:nvSpPr>
        <p:spPr>
          <a:xfrm>
            <a:off x="971552" y="736599"/>
            <a:ext cx="7200900" cy="977700"/>
          </a:xfrm>
          <a:prstGeom prst="rect">
            <a:avLst/>
          </a:prstGeom>
          <a:noFill/>
          <a:ln>
            <a:noFill/>
          </a:ln>
        </p:spPr>
        <p:txBody>
          <a:bodyPr anchorCtr="0" anchor="ctr" bIns="34275" lIns="68575" spcFirstLastPara="1" rIns="68575" wrap="square" tIns="34275">
            <a:normAutofit/>
          </a:bodyPr>
          <a:lstStyle>
            <a:lvl1pPr lvl="0" algn="ctr">
              <a:spcBef>
                <a:spcPts val="0"/>
              </a:spcBef>
              <a:spcAft>
                <a:spcPts val="0"/>
              </a:spcAft>
              <a:buClr>
                <a:srgbClr val="262626"/>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05" name="Google Shape;705;g36c5f9e7415_0_1127"/>
          <p:cNvSpPr txBox="1"/>
          <p:nvPr>
            <p:ph idx="10" type="dt"/>
          </p:nvPr>
        </p:nvSpPr>
        <p:spPr>
          <a:xfrm>
            <a:off x="6508126" y="4476750"/>
            <a:ext cx="1200300" cy="2094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06" name="Google Shape;706;g36c5f9e7415_0_1127"/>
          <p:cNvSpPr txBox="1"/>
          <p:nvPr>
            <p:ph idx="11" type="ftr"/>
          </p:nvPr>
        </p:nvSpPr>
        <p:spPr>
          <a:xfrm>
            <a:off x="971551" y="4476750"/>
            <a:ext cx="5479500" cy="2094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07" name="Google Shape;707;g36c5f9e7415_0_1127"/>
          <p:cNvSpPr txBox="1"/>
          <p:nvPr>
            <p:ph idx="12" type="sldNum"/>
          </p:nvPr>
        </p:nvSpPr>
        <p:spPr>
          <a:xfrm>
            <a:off x="7765426" y="4476750"/>
            <a:ext cx="407100" cy="2094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708" name="Google Shape;708;g36c5f9e7415_0_1127"/>
          <p:cNvCxnSpPr/>
          <p:nvPr/>
        </p:nvCxnSpPr>
        <p:spPr>
          <a:xfrm>
            <a:off x="1047127" y="1816100"/>
            <a:ext cx="7055700"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09" name="Shape 709"/>
        <p:cNvGrpSpPr/>
        <p:nvPr/>
      </p:nvGrpSpPr>
      <p:grpSpPr>
        <a:xfrm>
          <a:off x="0" y="0"/>
          <a:ext cx="0" cy="0"/>
          <a:chOff x="0" y="0"/>
          <a:chExt cx="0" cy="0"/>
        </a:xfrm>
      </p:grpSpPr>
      <p:sp>
        <p:nvSpPr>
          <p:cNvPr id="710" name="Google Shape;710;g36c5f9e7415_0_1133"/>
          <p:cNvSpPr txBox="1"/>
          <p:nvPr>
            <p:ph idx="10" type="dt"/>
          </p:nvPr>
        </p:nvSpPr>
        <p:spPr>
          <a:xfrm>
            <a:off x="6508126" y="4476750"/>
            <a:ext cx="1200300" cy="2094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11" name="Google Shape;711;g36c5f9e7415_0_1133"/>
          <p:cNvSpPr txBox="1"/>
          <p:nvPr>
            <p:ph idx="11" type="ftr"/>
          </p:nvPr>
        </p:nvSpPr>
        <p:spPr>
          <a:xfrm>
            <a:off x="971551" y="4476750"/>
            <a:ext cx="5479500" cy="2094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12" name="Google Shape;712;g36c5f9e7415_0_1133"/>
          <p:cNvSpPr txBox="1"/>
          <p:nvPr>
            <p:ph idx="12" type="sldNum"/>
          </p:nvPr>
        </p:nvSpPr>
        <p:spPr>
          <a:xfrm>
            <a:off x="7765426" y="4476750"/>
            <a:ext cx="407100" cy="2094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13" name="Shape 713"/>
        <p:cNvGrpSpPr/>
        <p:nvPr/>
      </p:nvGrpSpPr>
      <p:grpSpPr>
        <a:xfrm>
          <a:off x="0" y="0"/>
          <a:ext cx="0" cy="0"/>
          <a:chOff x="0" y="0"/>
          <a:chExt cx="0" cy="0"/>
        </a:xfrm>
      </p:grpSpPr>
      <p:sp>
        <p:nvSpPr>
          <p:cNvPr id="714" name="Google Shape;714;g36c5f9e7415_0_1137"/>
          <p:cNvSpPr txBox="1"/>
          <p:nvPr>
            <p:ph type="title"/>
          </p:nvPr>
        </p:nvSpPr>
        <p:spPr>
          <a:xfrm>
            <a:off x="970358" y="1041401"/>
            <a:ext cx="2788800" cy="1028700"/>
          </a:xfrm>
          <a:prstGeom prst="rect">
            <a:avLst/>
          </a:prstGeom>
          <a:noFill/>
          <a:ln>
            <a:noFill/>
          </a:ln>
        </p:spPr>
        <p:txBody>
          <a:bodyPr anchorCtr="0" anchor="b" bIns="34275" lIns="68575" spcFirstLastPara="1" rIns="68575" wrap="square" tIns="34275">
            <a:normAutofit/>
          </a:bodyPr>
          <a:lstStyle>
            <a:lvl1pPr lvl="0" algn="ctr">
              <a:spcBef>
                <a:spcPts val="0"/>
              </a:spcBef>
              <a:spcAft>
                <a:spcPts val="0"/>
              </a:spcAft>
              <a:buClr>
                <a:srgbClr val="262626"/>
              </a:buClr>
              <a:buSzPts val="1800"/>
              <a:buFont typeface="Garamond"/>
              <a:buNone/>
              <a:defRPr b="0" sz="18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15" name="Google Shape;715;g36c5f9e7415_0_1137"/>
          <p:cNvSpPr txBox="1"/>
          <p:nvPr>
            <p:ph idx="1" type="body"/>
          </p:nvPr>
        </p:nvSpPr>
        <p:spPr>
          <a:xfrm>
            <a:off x="4064001" y="736598"/>
            <a:ext cx="4102200" cy="3670200"/>
          </a:xfrm>
          <a:prstGeom prst="rect">
            <a:avLst/>
          </a:prstGeom>
          <a:noFill/>
          <a:ln>
            <a:noFill/>
          </a:ln>
        </p:spPr>
        <p:txBody>
          <a:bodyPr anchorCtr="0" anchor="ctr" bIns="34275" lIns="68575" spcFirstLastPara="1" rIns="68575" wrap="square" tIns="34275">
            <a:normAutofit/>
          </a:bodyPr>
          <a:lstStyle>
            <a:lvl1pPr indent="-330200" lvl="0" marL="457200" algn="l">
              <a:spcBef>
                <a:spcPts val="300"/>
              </a:spcBef>
              <a:spcAft>
                <a:spcPts val="0"/>
              </a:spcAft>
              <a:buSzPts val="1600"/>
              <a:buChar char="•"/>
              <a:defRPr/>
            </a:lvl1pPr>
            <a:lvl2pPr indent="-330200" lvl="1" marL="914400" algn="l">
              <a:spcBef>
                <a:spcPts val="500"/>
              </a:spcBef>
              <a:spcAft>
                <a:spcPts val="0"/>
              </a:spcAft>
              <a:buSzPts val="1600"/>
              <a:buChar char="•"/>
              <a:defRPr/>
            </a:lvl2pPr>
            <a:lvl3pPr indent="-330200" lvl="2" marL="1371600" algn="l">
              <a:spcBef>
                <a:spcPts val="500"/>
              </a:spcBef>
              <a:spcAft>
                <a:spcPts val="0"/>
              </a:spcAft>
              <a:buSzPts val="1600"/>
              <a:buChar char="•"/>
              <a:defRPr/>
            </a:lvl3pPr>
            <a:lvl4pPr indent="-330200" lvl="3" marL="1828800" algn="l">
              <a:spcBef>
                <a:spcPts val="500"/>
              </a:spcBef>
              <a:spcAft>
                <a:spcPts val="0"/>
              </a:spcAft>
              <a:buSzPts val="1600"/>
              <a:buChar char="•"/>
              <a:defRPr/>
            </a:lvl4pPr>
            <a:lvl5pPr indent="-330200" lvl="4" marL="2286000" algn="l">
              <a:spcBef>
                <a:spcPts val="500"/>
              </a:spcBef>
              <a:spcAft>
                <a:spcPts val="0"/>
              </a:spcAft>
              <a:buSzPts val="1600"/>
              <a:buChar char="•"/>
              <a:defRPr/>
            </a:lvl5pPr>
            <a:lvl6pPr indent="-330200" lvl="5" marL="2743200" algn="l">
              <a:spcBef>
                <a:spcPts val="500"/>
              </a:spcBef>
              <a:spcAft>
                <a:spcPts val="0"/>
              </a:spcAft>
              <a:buSzPts val="1600"/>
              <a:buChar char="•"/>
              <a:defRPr/>
            </a:lvl6pPr>
            <a:lvl7pPr indent="-330200" lvl="6" marL="3200400" algn="l">
              <a:spcBef>
                <a:spcPts val="500"/>
              </a:spcBef>
              <a:spcAft>
                <a:spcPts val="0"/>
              </a:spcAft>
              <a:buSzPts val="1600"/>
              <a:buChar char="•"/>
              <a:defRPr/>
            </a:lvl7pPr>
            <a:lvl8pPr indent="-330200" lvl="7" marL="3657600" algn="l">
              <a:spcBef>
                <a:spcPts val="500"/>
              </a:spcBef>
              <a:spcAft>
                <a:spcPts val="0"/>
              </a:spcAft>
              <a:buSzPts val="1600"/>
              <a:buChar char="•"/>
              <a:defRPr/>
            </a:lvl8pPr>
            <a:lvl9pPr indent="-330200" lvl="8" marL="4114800" algn="l">
              <a:spcBef>
                <a:spcPts val="500"/>
              </a:spcBef>
              <a:spcAft>
                <a:spcPts val="500"/>
              </a:spcAft>
              <a:buSzPts val="1600"/>
              <a:buChar char="•"/>
              <a:defRPr/>
            </a:lvl9pPr>
          </a:lstStyle>
          <a:p/>
        </p:txBody>
      </p:sp>
      <p:sp>
        <p:nvSpPr>
          <p:cNvPr id="716" name="Google Shape;716;g36c5f9e7415_0_1137"/>
          <p:cNvSpPr txBox="1"/>
          <p:nvPr>
            <p:ph idx="2" type="body"/>
          </p:nvPr>
        </p:nvSpPr>
        <p:spPr>
          <a:xfrm>
            <a:off x="970358" y="2273299"/>
            <a:ext cx="2788800" cy="1828800"/>
          </a:xfrm>
          <a:prstGeom prst="rect">
            <a:avLst/>
          </a:prstGeom>
          <a:noFill/>
          <a:ln>
            <a:noFill/>
          </a:ln>
        </p:spPr>
        <p:txBody>
          <a:bodyPr anchorCtr="0" anchor="t" bIns="34275" lIns="68575" spcFirstLastPara="1" rIns="68575" wrap="square" tIns="34275">
            <a:normAutofit/>
          </a:bodyPr>
          <a:lstStyle>
            <a:lvl1pPr indent="-228600" lvl="0" marL="457200" algn="ctr">
              <a:spcBef>
                <a:spcPts val="200"/>
              </a:spcBef>
              <a:spcAft>
                <a:spcPts val="0"/>
              </a:spcAft>
              <a:buSzPts val="1400"/>
              <a:buNone/>
              <a:defRPr sz="1200"/>
            </a:lvl1pPr>
            <a:lvl2pPr indent="-228600" lvl="1" marL="914400" algn="l">
              <a:spcBef>
                <a:spcPts val="500"/>
              </a:spcBef>
              <a:spcAft>
                <a:spcPts val="0"/>
              </a:spcAft>
              <a:buSzPts val="1000"/>
              <a:buNone/>
              <a:defRPr sz="900"/>
            </a:lvl2pPr>
            <a:lvl3pPr indent="-228600" lvl="2" marL="1371600" algn="l">
              <a:spcBef>
                <a:spcPts val="500"/>
              </a:spcBef>
              <a:spcAft>
                <a:spcPts val="0"/>
              </a:spcAft>
              <a:buSzPts val="900"/>
              <a:buNone/>
              <a:defRPr sz="800"/>
            </a:lvl3pPr>
            <a:lvl4pPr indent="-228600" lvl="3" marL="1828800" algn="l">
              <a:spcBef>
                <a:spcPts val="500"/>
              </a:spcBef>
              <a:spcAft>
                <a:spcPts val="0"/>
              </a:spcAft>
              <a:buSzPts val="800"/>
              <a:buNone/>
              <a:defRPr sz="700"/>
            </a:lvl4pPr>
            <a:lvl5pPr indent="-228600" lvl="4" marL="2286000" algn="l">
              <a:spcBef>
                <a:spcPts val="500"/>
              </a:spcBef>
              <a:spcAft>
                <a:spcPts val="0"/>
              </a:spcAft>
              <a:buSzPts val="800"/>
              <a:buNone/>
              <a:defRPr sz="700"/>
            </a:lvl5pPr>
            <a:lvl6pPr indent="-228600" lvl="5" marL="2743200" algn="l">
              <a:spcBef>
                <a:spcPts val="500"/>
              </a:spcBef>
              <a:spcAft>
                <a:spcPts val="0"/>
              </a:spcAft>
              <a:buSzPts val="800"/>
              <a:buNone/>
              <a:defRPr sz="700"/>
            </a:lvl6pPr>
            <a:lvl7pPr indent="-228600" lvl="6" marL="3200400" algn="l">
              <a:spcBef>
                <a:spcPts val="500"/>
              </a:spcBef>
              <a:spcAft>
                <a:spcPts val="0"/>
              </a:spcAft>
              <a:buSzPts val="800"/>
              <a:buNone/>
              <a:defRPr sz="700"/>
            </a:lvl7pPr>
            <a:lvl8pPr indent="-228600" lvl="7" marL="3657600" algn="l">
              <a:spcBef>
                <a:spcPts val="500"/>
              </a:spcBef>
              <a:spcAft>
                <a:spcPts val="0"/>
              </a:spcAft>
              <a:buSzPts val="800"/>
              <a:buNone/>
              <a:defRPr sz="700"/>
            </a:lvl8pPr>
            <a:lvl9pPr indent="-228600" lvl="8" marL="4114800" algn="l">
              <a:spcBef>
                <a:spcPts val="500"/>
              </a:spcBef>
              <a:spcAft>
                <a:spcPts val="500"/>
              </a:spcAft>
              <a:buSzPts val="800"/>
              <a:buNone/>
              <a:defRPr sz="700"/>
            </a:lvl9pPr>
          </a:lstStyle>
          <a:p/>
        </p:txBody>
      </p:sp>
      <p:sp>
        <p:nvSpPr>
          <p:cNvPr id="717" name="Google Shape;717;g36c5f9e7415_0_1137"/>
          <p:cNvSpPr txBox="1"/>
          <p:nvPr>
            <p:ph idx="10" type="dt"/>
          </p:nvPr>
        </p:nvSpPr>
        <p:spPr>
          <a:xfrm>
            <a:off x="6508126" y="4476750"/>
            <a:ext cx="1200300" cy="2094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18" name="Google Shape;718;g36c5f9e7415_0_1137"/>
          <p:cNvSpPr txBox="1"/>
          <p:nvPr>
            <p:ph idx="11" type="ftr"/>
          </p:nvPr>
        </p:nvSpPr>
        <p:spPr>
          <a:xfrm>
            <a:off x="971551" y="4476750"/>
            <a:ext cx="5479500" cy="2094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19" name="Google Shape;719;g36c5f9e7415_0_1137"/>
          <p:cNvSpPr txBox="1"/>
          <p:nvPr>
            <p:ph idx="12" type="sldNum"/>
          </p:nvPr>
        </p:nvSpPr>
        <p:spPr>
          <a:xfrm>
            <a:off x="7765426" y="4476750"/>
            <a:ext cx="407100" cy="2094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720" name="Google Shape;720;g36c5f9e7415_0_1137"/>
          <p:cNvCxnSpPr/>
          <p:nvPr/>
        </p:nvCxnSpPr>
        <p:spPr>
          <a:xfrm>
            <a:off x="1047127" y="2184400"/>
            <a:ext cx="2635800"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21" name="Shape 721"/>
        <p:cNvGrpSpPr/>
        <p:nvPr/>
      </p:nvGrpSpPr>
      <p:grpSpPr>
        <a:xfrm>
          <a:off x="0" y="0"/>
          <a:ext cx="0" cy="0"/>
          <a:chOff x="0" y="0"/>
          <a:chExt cx="0" cy="0"/>
        </a:xfrm>
      </p:grpSpPr>
      <p:sp>
        <p:nvSpPr>
          <p:cNvPr id="722" name="Google Shape;722;g36c5f9e7415_0_1145"/>
          <p:cNvSpPr txBox="1"/>
          <p:nvPr>
            <p:ph type="title"/>
          </p:nvPr>
        </p:nvSpPr>
        <p:spPr>
          <a:xfrm>
            <a:off x="971549" y="1412874"/>
            <a:ext cx="4681200" cy="1028700"/>
          </a:xfrm>
          <a:prstGeom prst="rect">
            <a:avLst/>
          </a:prstGeom>
          <a:noFill/>
          <a:ln>
            <a:noFill/>
          </a:ln>
        </p:spPr>
        <p:txBody>
          <a:bodyPr anchorCtr="0" anchor="b" bIns="34275" lIns="68575" spcFirstLastPara="1" rIns="68575" wrap="square" tIns="34275">
            <a:normAutofit/>
          </a:bodyPr>
          <a:lstStyle>
            <a:lvl1pPr lvl="0" algn="ctr">
              <a:spcBef>
                <a:spcPts val="0"/>
              </a:spcBef>
              <a:spcAft>
                <a:spcPts val="0"/>
              </a:spcAft>
              <a:buClr>
                <a:srgbClr val="262626"/>
              </a:buClr>
              <a:buSzPts val="2100"/>
              <a:buFont typeface="Garamond"/>
              <a:buNone/>
              <a:defRPr b="0" sz="21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23" name="Google Shape;723;g36c5f9e7415_0_1145"/>
          <p:cNvSpPr/>
          <p:nvPr>
            <p:ph idx="2" type="pic"/>
          </p:nvPr>
        </p:nvSpPr>
        <p:spPr>
          <a:xfrm>
            <a:off x="6071123" y="781050"/>
            <a:ext cx="2297400" cy="3581400"/>
          </a:xfrm>
          <a:prstGeom prst="roundRect">
            <a:avLst>
              <a:gd fmla="val 0" name="adj"/>
            </a:avLst>
          </a:prstGeom>
          <a:noFill/>
          <a:ln cap="flat" cmpd="thickThin" w="57150">
            <a:solidFill>
              <a:srgbClr val="7F7F7F"/>
            </a:solidFill>
            <a:prstDash val="solid"/>
            <a:miter lim="800000"/>
            <a:headEnd len="sm" w="sm" type="none"/>
            <a:tailEnd len="sm" w="sm" type="none"/>
          </a:ln>
        </p:spPr>
      </p:sp>
      <p:sp>
        <p:nvSpPr>
          <p:cNvPr id="724" name="Google Shape;724;g36c5f9e7415_0_1145"/>
          <p:cNvSpPr txBox="1"/>
          <p:nvPr>
            <p:ph idx="1" type="body"/>
          </p:nvPr>
        </p:nvSpPr>
        <p:spPr>
          <a:xfrm>
            <a:off x="971549" y="2441574"/>
            <a:ext cx="4681200" cy="1371600"/>
          </a:xfrm>
          <a:prstGeom prst="rect">
            <a:avLst/>
          </a:prstGeom>
          <a:noFill/>
          <a:ln>
            <a:noFill/>
          </a:ln>
        </p:spPr>
        <p:txBody>
          <a:bodyPr anchorCtr="0" anchor="t" bIns="34275" lIns="68575" spcFirstLastPara="1" rIns="68575" wrap="square" tIns="34275">
            <a:normAutofit/>
          </a:bodyPr>
          <a:lstStyle>
            <a:lvl1pPr indent="-228600" lvl="0" marL="457200" algn="ctr">
              <a:spcBef>
                <a:spcPts val="300"/>
              </a:spcBef>
              <a:spcAft>
                <a:spcPts val="0"/>
              </a:spcAft>
              <a:buSzPts val="1600"/>
              <a:buNone/>
              <a:defRPr sz="1400"/>
            </a:lvl1pPr>
            <a:lvl2pPr indent="-228600" lvl="1" marL="914400" algn="l">
              <a:spcBef>
                <a:spcPts val="500"/>
              </a:spcBef>
              <a:spcAft>
                <a:spcPts val="0"/>
              </a:spcAft>
              <a:buSzPts val="1000"/>
              <a:buNone/>
              <a:defRPr sz="900"/>
            </a:lvl2pPr>
            <a:lvl3pPr indent="-228600" lvl="2" marL="1371600" algn="l">
              <a:spcBef>
                <a:spcPts val="500"/>
              </a:spcBef>
              <a:spcAft>
                <a:spcPts val="0"/>
              </a:spcAft>
              <a:buSzPts val="900"/>
              <a:buNone/>
              <a:defRPr sz="800"/>
            </a:lvl3pPr>
            <a:lvl4pPr indent="-228600" lvl="3" marL="1828800" algn="l">
              <a:spcBef>
                <a:spcPts val="500"/>
              </a:spcBef>
              <a:spcAft>
                <a:spcPts val="0"/>
              </a:spcAft>
              <a:buSzPts val="800"/>
              <a:buNone/>
              <a:defRPr sz="700"/>
            </a:lvl4pPr>
            <a:lvl5pPr indent="-228600" lvl="4" marL="2286000" algn="l">
              <a:spcBef>
                <a:spcPts val="500"/>
              </a:spcBef>
              <a:spcAft>
                <a:spcPts val="0"/>
              </a:spcAft>
              <a:buSzPts val="800"/>
              <a:buNone/>
              <a:defRPr sz="700"/>
            </a:lvl5pPr>
            <a:lvl6pPr indent="-228600" lvl="5" marL="2743200" algn="l">
              <a:spcBef>
                <a:spcPts val="500"/>
              </a:spcBef>
              <a:spcAft>
                <a:spcPts val="0"/>
              </a:spcAft>
              <a:buSzPts val="800"/>
              <a:buNone/>
              <a:defRPr sz="700"/>
            </a:lvl6pPr>
            <a:lvl7pPr indent="-228600" lvl="6" marL="3200400" algn="l">
              <a:spcBef>
                <a:spcPts val="500"/>
              </a:spcBef>
              <a:spcAft>
                <a:spcPts val="0"/>
              </a:spcAft>
              <a:buSzPts val="800"/>
              <a:buNone/>
              <a:defRPr sz="700"/>
            </a:lvl7pPr>
            <a:lvl8pPr indent="-228600" lvl="7" marL="3657600" algn="l">
              <a:spcBef>
                <a:spcPts val="500"/>
              </a:spcBef>
              <a:spcAft>
                <a:spcPts val="0"/>
              </a:spcAft>
              <a:buSzPts val="800"/>
              <a:buNone/>
              <a:defRPr sz="700"/>
            </a:lvl8pPr>
            <a:lvl9pPr indent="-228600" lvl="8" marL="4114800" algn="l">
              <a:spcBef>
                <a:spcPts val="500"/>
              </a:spcBef>
              <a:spcAft>
                <a:spcPts val="500"/>
              </a:spcAft>
              <a:buSzPts val="800"/>
              <a:buNone/>
              <a:defRPr sz="700"/>
            </a:lvl9pPr>
          </a:lstStyle>
          <a:p/>
        </p:txBody>
      </p:sp>
      <p:sp>
        <p:nvSpPr>
          <p:cNvPr id="725" name="Google Shape;725;g36c5f9e7415_0_1145"/>
          <p:cNvSpPr txBox="1"/>
          <p:nvPr>
            <p:ph idx="10" type="dt"/>
          </p:nvPr>
        </p:nvSpPr>
        <p:spPr>
          <a:xfrm>
            <a:off x="6508126" y="4476750"/>
            <a:ext cx="1200300" cy="2094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26" name="Google Shape;726;g36c5f9e7415_0_1145"/>
          <p:cNvSpPr txBox="1"/>
          <p:nvPr>
            <p:ph idx="11" type="ftr"/>
          </p:nvPr>
        </p:nvSpPr>
        <p:spPr>
          <a:xfrm>
            <a:off x="971551" y="4476750"/>
            <a:ext cx="5479500" cy="2094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27" name="Google Shape;727;g36c5f9e7415_0_1145"/>
          <p:cNvSpPr txBox="1"/>
          <p:nvPr>
            <p:ph idx="12" type="sldNum"/>
          </p:nvPr>
        </p:nvSpPr>
        <p:spPr>
          <a:xfrm>
            <a:off x="7765426" y="4476750"/>
            <a:ext cx="407100" cy="2094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oramic Picture with Caption">
  <p:cSld name="Panoramic Picture with Caption">
    <p:spTree>
      <p:nvGrpSpPr>
        <p:cNvPr id="728" name="Shape 728"/>
        <p:cNvGrpSpPr/>
        <p:nvPr/>
      </p:nvGrpSpPr>
      <p:grpSpPr>
        <a:xfrm>
          <a:off x="0" y="0"/>
          <a:ext cx="0" cy="0"/>
          <a:chOff x="0" y="0"/>
          <a:chExt cx="0" cy="0"/>
        </a:xfrm>
      </p:grpSpPr>
      <p:sp>
        <p:nvSpPr>
          <p:cNvPr id="729" name="Google Shape;729;g36c5f9e7415_0_1152"/>
          <p:cNvSpPr txBox="1"/>
          <p:nvPr>
            <p:ph type="title"/>
          </p:nvPr>
        </p:nvSpPr>
        <p:spPr>
          <a:xfrm>
            <a:off x="971551" y="3611561"/>
            <a:ext cx="7207200" cy="425100"/>
          </a:xfrm>
          <a:prstGeom prst="rect">
            <a:avLst/>
          </a:prstGeom>
          <a:noFill/>
          <a:ln>
            <a:noFill/>
          </a:ln>
        </p:spPr>
        <p:txBody>
          <a:bodyPr anchorCtr="0" anchor="b" bIns="34275" lIns="68575" spcFirstLastPara="1" rIns="68575" wrap="square" tIns="34275">
            <a:normAutofit/>
          </a:bodyPr>
          <a:lstStyle>
            <a:lvl1pPr lvl="0" algn="ctr">
              <a:spcBef>
                <a:spcPts val="0"/>
              </a:spcBef>
              <a:spcAft>
                <a:spcPts val="0"/>
              </a:spcAft>
              <a:buClr>
                <a:srgbClr val="262626"/>
              </a:buClr>
              <a:buSzPts val="1800"/>
              <a:buFont typeface="Garamond"/>
              <a:buNone/>
              <a:defRPr b="0" sz="18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30" name="Google Shape;730;g36c5f9e7415_0_1152"/>
          <p:cNvSpPr/>
          <p:nvPr>
            <p:ph idx="2" type="pic"/>
          </p:nvPr>
        </p:nvSpPr>
        <p:spPr>
          <a:xfrm>
            <a:off x="781070" y="781049"/>
            <a:ext cx="7579500" cy="2502000"/>
          </a:xfrm>
          <a:prstGeom prst="roundRect">
            <a:avLst>
              <a:gd fmla="val 0" name="adj"/>
            </a:avLst>
          </a:prstGeom>
          <a:noFill/>
          <a:ln cap="flat" cmpd="thickThin" w="57150">
            <a:solidFill>
              <a:srgbClr val="7F7F7F"/>
            </a:solidFill>
            <a:prstDash val="solid"/>
            <a:miter lim="800000"/>
            <a:headEnd len="sm" w="sm" type="none"/>
            <a:tailEnd len="sm" w="sm" type="none"/>
          </a:ln>
        </p:spPr>
      </p:sp>
      <p:sp>
        <p:nvSpPr>
          <p:cNvPr id="731" name="Google Shape;731;g36c5f9e7415_0_1152"/>
          <p:cNvSpPr txBox="1"/>
          <p:nvPr>
            <p:ph idx="1" type="body"/>
          </p:nvPr>
        </p:nvSpPr>
        <p:spPr>
          <a:xfrm>
            <a:off x="971551" y="4036615"/>
            <a:ext cx="7207200" cy="370500"/>
          </a:xfrm>
          <a:prstGeom prst="rect">
            <a:avLst/>
          </a:prstGeom>
          <a:noFill/>
          <a:ln>
            <a:noFill/>
          </a:ln>
        </p:spPr>
        <p:txBody>
          <a:bodyPr anchorCtr="0" anchor="t" bIns="34275" lIns="68575" spcFirstLastPara="1" rIns="68575" wrap="square" tIns="34275">
            <a:normAutofit/>
          </a:bodyPr>
          <a:lstStyle>
            <a:lvl1pPr indent="-228600" lvl="0" marL="457200" algn="ctr">
              <a:spcBef>
                <a:spcPts val="200"/>
              </a:spcBef>
              <a:spcAft>
                <a:spcPts val="0"/>
              </a:spcAft>
              <a:buSzPts val="1200"/>
              <a:buNone/>
              <a:defRPr sz="1100"/>
            </a:lvl1pPr>
            <a:lvl2pPr indent="-228600" lvl="1" marL="914400" algn="l">
              <a:spcBef>
                <a:spcPts val="500"/>
              </a:spcBef>
              <a:spcAft>
                <a:spcPts val="0"/>
              </a:spcAft>
              <a:buSzPts val="1000"/>
              <a:buNone/>
              <a:defRPr sz="900"/>
            </a:lvl2pPr>
            <a:lvl3pPr indent="-228600" lvl="2" marL="1371600" algn="l">
              <a:spcBef>
                <a:spcPts val="500"/>
              </a:spcBef>
              <a:spcAft>
                <a:spcPts val="0"/>
              </a:spcAft>
              <a:buSzPts val="900"/>
              <a:buNone/>
              <a:defRPr sz="800"/>
            </a:lvl3pPr>
            <a:lvl4pPr indent="-228600" lvl="3" marL="1828800" algn="l">
              <a:spcBef>
                <a:spcPts val="500"/>
              </a:spcBef>
              <a:spcAft>
                <a:spcPts val="0"/>
              </a:spcAft>
              <a:buSzPts val="800"/>
              <a:buNone/>
              <a:defRPr sz="700"/>
            </a:lvl4pPr>
            <a:lvl5pPr indent="-228600" lvl="4" marL="2286000" algn="l">
              <a:spcBef>
                <a:spcPts val="500"/>
              </a:spcBef>
              <a:spcAft>
                <a:spcPts val="0"/>
              </a:spcAft>
              <a:buSzPts val="800"/>
              <a:buNone/>
              <a:defRPr sz="700"/>
            </a:lvl5pPr>
            <a:lvl6pPr indent="-228600" lvl="5" marL="2743200" algn="l">
              <a:spcBef>
                <a:spcPts val="500"/>
              </a:spcBef>
              <a:spcAft>
                <a:spcPts val="0"/>
              </a:spcAft>
              <a:buSzPts val="800"/>
              <a:buNone/>
              <a:defRPr sz="700"/>
            </a:lvl6pPr>
            <a:lvl7pPr indent="-228600" lvl="6" marL="3200400" algn="l">
              <a:spcBef>
                <a:spcPts val="500"/>
              </a:spcBef>
              <a:spcAft>
                <a:spcPts val="0"/>
              </a:spcAft>
              <a:buSzPts val="800"/>
              <a:buNone/>
              <a:defRPr sz="700"/>
            </a:lvl7pPr>
            <a:lvl8pPr indent="-228600" lvl="7" marL="3657600" algn="l">
              <a:spcBef>
                <a:spcPts val="500"/>
              </a:spcBef>
              <a:spcAft>
                <a:spcPts val="0"/>
              </a:spcAft>
              <a:buSzPts val="800"/>
              <a:buNone/>
              <a:defRPr sz="700"/>
            </a:lvl8pPr>
            <a:lvl9pPr indent="-228600" lvl="8" marL="4114800" algn="l">
              <a:spcBef>
                <a:spcPts val="500"/>
              </a:spcBef>
              <a:spcAft>
                <a:spcPts val="500"/>
              </a:spcAft>
              <a:buSzPts val="800"/>
              <a:buNone/>
              <a:defRPr sz="700"/>
            </a:lvl9pPr>
          </a:lstStyle>
          <a:p/>
        </p:txBody>
      </p:sp>
      <p:sp>
        <p:nvSpPr>
          <p:cNvPr id="732" name="Google Shape;732;g36c5f9e7415_0_1152"/>
          <p:cNvSpPr txBox="1"/>
          <p:nvPr>
            <p:ph idx="10" type="dt"/>
          </p:nvPr>
        </p:nvSpPr>
        <p:spPr>
          <a:xfrm>
            <a:off x="6508126" y="4476750"/>
            <a:ext cx="1200300" cy="2094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33" name="Google Shape;733;g36c5f9e7415_0_1152"/>
          <p:cNvSpPr txBox="1"/>
          <p:nvPr>
            <p:ph idx="11" type="ftr"/>
          </p:nvPr>
        </p:nvSpPr>
        <p:spPr>
          <a:xfrm>
            <a:off x="971551" y="4476750"/>
            <a:ext cx="5479500" cy="2094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34" name="Google Shape;734;g36c5f9e7415_0_1152"/>
          <p:cNvSpPr txBox="1"/>
          <p:nvPr>
            <p:ph idx="12" type="sldNum"/>
          </p:nvPr>
        </p:nvSpPr>
        <p:spPr>
          <a:xfrm>
            <a:off x="7765426" y="4476750"/>
            <a:ext cx="407100" cy="2094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735" name="Shape 735"/>
        <p:cNvGrpSpPr/>
        <p:nvPr/>
      </p:nvGrpSpPr>
      <p:grpSpPr>
        <a:xfrm>
          <a:off x="0" y="0"/>
          <a:ext cx="0" cy="0"/>
          <a:chOff x="0" y="0"/>
          <a:chExt cx="0" cy="0"/>
        </a:xfrm>
      </p:grpSpPr>
      <p:sp>
        <p:nvSpPr>
          <p:cNvPr id="736" name="Google Shape;736;g36c5f9e7415_0_1159"/>
          <p:cNvSpPr txBox="1"/>
          <p:nvPr>
            <p:ph type="title"/>
          </p:nvPr>
        </p:nvSpPr>
        <p:spPr>
          <a:xfrm>
            <a:off x="977901" y="736599"/>
            <a:ext cx="7194600" cy="2216400"/>
          </a:xfrm>
          <a:prstGeom prst="rect">
            <a:avLst/>
          </a:prstGeom>
          <a:noFill/>
          <a:ln>
            <a:noFill/>
          </a:ln>
        </p:spPr>
        <p:txBody>
          <a:bodyPr anchorCtr="0" anchor="ctr" bIns="34275" lIns="68575" spcFirstLastPara="1" rIns="68575" wrap="square" tIns="34275">
            <a:normAutofit/>
          </a:bodyPr>
          <a:lstStyle>
            <a:lvl1pPr lvl="0" algn="ctr">
              <a:spcBef>
                <a:spcPts val="0"/>
              </a:spcBef>
              <a:spcAft>
                <a:spcPts val="0"/>
              </a:spcAft>
              <a:buClr>
                <a:srgbClr val="262626"/>
              </a:buClr>
              <a:buSzPts val="2400"/>
              <a:buFont typeface="Garamond"/>
              <a:buNone/>
              <a:defRPr b="0" sz="2400" cap="none"/>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37" name="Google Shape;737;g36c5f9e7415_0_1159"/>
          <p:cNvSpPr txBox="1"/>
          <p:nvPr>
            <p:ph idx="1" type="body"/>
          </p:nvPr>
        </p:nvSpPr>
        <p:spPr>
          <a:xfrm>
            <a:off x="977901" y="3257549"/>
            <a:ext cx="7194600" cy="1149300"/>
          </a:xfrm>
          <a:prstGeom prst="rect">
            <a:avLst/>
          </a:prstGeom>
          <a:noFill/>
          <a:ln>
            <a:noFill/>
          </a:ln>
        </p:spPr>
        <p:txBody>
          <a:bodyPr anchorCtr="0" anchor="ctr" bIns="34275" lIns="68575" spcFirstLastPara="1" rIns="68575" wrap="square" tIns="34275">
            <a:normAutofit/>
          </a:bodyPr>
          <a:lstStyle>
            <a:lvl1pPr indent="-228600" lvl="0" marL="457200" algn="ctr">
              <a:spcBef>
                <a:spcPts val="300"/>
              </a:spcBef>
              <a:spcAft>
                <a:spcPts val="0"/>
              </a:spcAft>
              <a:buSzPts val="1700"/>
              <a:buNone/>
              <a:defRPr sz="1500">
                <a:solidFill>
                  <a:schemeClr val="dk1"/>
                </a:solidFill>
              </a:defRPr>
            </a:lvl1pPr>
            <a:lvl2pPr indent="-228600" lvl="1" marL="914400" algn="l">
              <a:spcBef>
                <a:spcPts val="500"/>
              </a:spcBef>
              <a:spcAft>
                <a:spcPts val="0"/>
              </a:spcAft>
              <a:buSzPts val="1600"/>
              <a:buNone/>
              <a:defRPr sz="1400">
                <a:solidFill>
                  <a:srgbClr val="888888"/>
                </a:solidFill>
              </a:defRPr>
            </a:lvl2pPr>
            <a:lvl3pPr indent="-228600" lvl="2" marL="1371600" algn="l">
              <a:spcBef>
                <a:spcPts val="500"/>
              </a:spcBef>
              <a:spcAft>
                <a:spcPts val="0"/>
              </a:spcAft>
              <a:buSzPts val="1400"/>
              <a:buNone/>
              <a:defRPr sz="1200">
                <a:solidFill>
                  <a:srgbClr val="888888"/>
                </a:solidFill>
              </a:defRPr>
            </a:lvl3pPr>
            <a:lvl4pPr indent="-228600" lvl="3" marL="1828800" algn="l">
              <a:spcBef>
                <a:spcPts val="500"/>
              </a:spcBef>
              <a:spcAft>
                <a:spcPts val="0"/>
              </a:spcAft>
              <a:buSzPts val="1200"/>
              <a:buNone/>
              <a:defRPr sz="1100">
                <a:solidFill>
                  <a:srgbClr val="888888"/>
                </a:solidFill>
              </a:defRPr>
            </a:lvl4pPr>
            <a:lvl5pPr indent="-228600" lvl="4" marL="2286000" algn="l">
              <a:spcBef>
                <a:spcPts val="500"/>
              </a:spcBef>
              <a:spcAft>
                <a:spcPts val="0"/>
              </a:spcAft>
              <a:buSzPts val="1200"/>
              <a:buNone/>
              <a:defRPr sz="1100">
                <a:solidFill>
                  <a:srgbClr val="888888"/>
                </a:solidFill>
              </a:defRPr>
            </a:lvl5pPr>
            <a:lvl6pPr indent="-228600" lvl="5" marL="2743200" algn="l">
              <a:spcBef>
                <a:spcPts val="500"/>
              </a:spcBef>
              <a:spcAft>
                <a:spcPts val="0"/>
              </a:spcAft>
              <a:buSzPts val="1200"/>
              <a:buNone/>
              <a:defRPr sz="1100">
                <a:solidFill>
                  <a:srgbClr val="888888"/>
                </a:solidFill>
              </a:defRPr>
            </a:lvl6pPr>
            <a:lvl7pPr indent="-228600" lvl="6" marL="3200400" algn="l">
              <a:spcBef>
                <a:spcPts val="500"/>
              </a:spcBef>
              <a:spcAft>
                <a:spcPts val="0"/>
              </a:spcAft>
              <a:buSzPts val="1200"/>
              <a:buNone/>
              <a:defRPr sz="1100">
                <a:solidFill>
                  <a:srgbClr val="888888"/>
                </a:solidFill>
              </a:defRPr>
            </a:lvl7pPr>
            <a:lvl8pPr indent="-228600" lvl="7" marL="3657600" algn="l">
              <a:spcBef>
                <a:spcPts val="500"/>
              </a:spcBef>
              <a:spcAft>
                <a:spcPts val="0"/>
              </a:spcAft>
              <a:buSzPts val="1200"/>
              <a:buNone/>
              <a:defRPr sz="1100">
                <a:solidFill>
                  <a:srgbClr val="888888"/>
                </a:solidFill>
              </a:defRPr>
            </a:lvl8pPr>
            <a:lvl9pPr indent="-228600" lvl="8" marL="4114800" algn="l">
              <a:spcBef>
                <a:spcPts val="500"/>
              </a:spcBef>
              <a:spcAft>
                <a:spcPts val="500"/>
              </a:spcAft>
              <a:buSzPts val="1200"/>
              <a:buNone/>
              <a:defRPr sz="1100">
                <a:solidFill>
                  <a:srgbClr val="888888"/>
                </a:solidFill>
              </a:defRPr>
            </a:lvl9pPr>
          </a:lstStyle>
          <a:p/>
        </p:txBody>
      </p:sp>
      <p:sp>
        <p:nvSpPr>
          <p:cNvPr id="738" name="Google Shape;738;g36c5f9e7415_0_1159"/>
          <p:cNvSpPr txBox="1"/>
          <p:nvPr>
            <p:ph idx="10" type="dt"/>
          </p:nvPr>
        </p:nvSpPr>
        <p:spPr>
          <a:xfrm>
            <a:off x="6508126" y="4476750"/>
            <a:ext cx="1200300" cy="2094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39" name="Google Shape;739;g36c5f9e7415_0_1159"/>
          <p:cNvSpPr txBox="1"/>
          <p:nvPr>
            <p:ph idx="11" type="ftr"/>
          </p:nvPr>
        </p:nvSpPr>
        <p:spPr>
          <a:xfrm>
            <a:off x="971551" y="4476750"/>
            <a:ext cx="5479500" cy="2094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40" name="Google Shape;740;g36c5f9e7415_0_1159"/>
          <p:cNvSpPr txBox="1"/>
          <p:nvPr>
            <p:ph idx="12" type="sldNum"/>
          </p:nvPr>
        </p:nvSpPr>
        <p:spPr>
          <a:xfrm>
            <a:off x="7765426" y="4476750"/>
            <a:ext cx="407100" cy="2094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741" name="Google Shape;741;g36c5f9e7415_0_1159"/>
          <p:cNvCxnSpPr/>
          <p:nvPr/>
        </p:nvCxnSpPr>
        <p:spPr>
          <a:xfrm>
            <a:off x="1047127" y="3105149"/>
            <a:ext cx="7055700"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742" name="Shape 742"/>
        <p:cNvGrpSpPr/>
        <p:nvPr/>
      </p:nvGrpSpPr>
      <p:grpSpPr>
        <a:xfrm>
          <a:off x="0" y="0"/>
          <a:ext cx="0" cy="0"/>
          <a:chOff x="0" y="0"/>
          <a:chExt cx="0" cy="0"/>
        </a:xfrm>
      </p:grpSpPr>
      <p:sp>
        <p:nvSpPr>
          <p:cNvPr id="743" name="Google Shape;743;g36c5f9e7415_0_1166"/>
          <p:cNvSpPr txBox="1"/>
          <p:nvPr>
            <p:ph type="title"/>
          </p:nvPr>
        </p:nvSpPr>
        <p:spPr>
          <a:xfrm>
            <a:off x="1084660" y="736599"/>
            <a:ext cx="6972300" cy="1778100"/>
          </a:xfrm>
          <a:prstGeom prst="rect">
            <a:avLst/>
          </a:prstGeom>
          <a:noFill/>
          <a:ln>
            <a:noFill/>
          </a:ln>
        </p:spPr>
        <p:txBody>
          <a:bodyPr anchorCtr="0" anchor="ctr" bIns="34275" lIns="68575" spcFirstLastPara="1" rIns="68575" wrap="square" tIns="34275">
            <a:normAutofit/>
          </a:bodyPr>
          <a:lstStyle>
            <a:lvl1pPr lvl="0" algn="ctr">
              <a:spcBef>
                <a:spcPts val="0"/>
              </a:spcBef>
              <a:spcAft>
                <a:spcPts val="0"/>
              </a:spcAft>
              <a:buClr>
                <a:schemeClr val="dk1"/>
              </a:buClr>
              <a:buSzPts val="2400"/>
              <a:buFont typeface="Garamond"/>
              <a:buNone/>
              <a:defRPr b="0" sz="2400" cap="none">
                <a:solidFill>
                  <a:schemeClr val="dk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44" name="Google Shape;744;g36c5f9e7415_0_1166"/>
          <p:cNvSpPr txBox="1"/>
          <p:nvPr>
            <p:ph idx="1" type="body"/>
          </p:nvPr>
        </p:nvSpPr>
        <p:spPr>
          <a:xfrm>
            <a:off x="1256109" y="2514600"/>
            <a:ext cx="6629400" cy="438000"/>
          </a:xfrm>
          <a:prstGeom prst="rect">
            <a:avLst/>
          </a:prstGeom>
          <a:noFill/>
          <a:ln>
            <a:noFill/>
          </a:ln>
        </p:spPr>
        <p:txBody>
          <a:bodyPr anchorCtr="0" anchor="ctr" bIns="34275" lIns="68575" spcFirstLastPara="1" rIns="68575" wrap="square" tIns="34275">
            <a:normAutofit/>
          </a:bodyPr>
          <a:lstStyle>
            <a:lvl1pPr indent="-228600" lvl="0" marL="457200" algn="r">
              <a:spcBef>
                <a:spcPts val="300"/>
              </a:spcBef>
              <a:spcAft>
                <a:spcPts val="0"/>
              </a:spcAft>
              <a:buSzPts val="1700"/>
              <a:buFont typeface="Garamond"/>
              <a:buNone/>
              <a:defRPr sz="1500"/>
            </a:lvl1pPr>
            <a:lvl2pPr indent="-228600" lvl="1" marL="914400" algn="l">
              <a:spcBef>
                <a:spcPts val="500"/>
              </a:spcBef>
              <a:spcAft>
                <a:spcPts val="0"/>
              </a:spcAft>
              <a:buSzPts val="1700"/>
              <a:buFont typeface="Garamond"/>
              <a:buNone/>
              <a:defRPr/>
            </a:lvl2pPr>
            <a:lvl3pPr indent="-228600" lvl="2" marL="1371600" algn="l">
              <a:spcBef>
                <a:spcPts val="500"/>
              </a:spcBef>
              <a:spcAft>
                <a:spcPts val="0"/>
              </a:spcAft>
              <a:buSzPts val="1600"/>
              <a:buFont typeface="Garamond"/>
              <a:buNone/>
              <a:defRPr/>
            </a:lvl3pPr>
            <a:lvl4pPr indent="-228600" lvl="3" marL="1828800" algn="l">
              <a:spcBef>
                <a:spcPts val="500"/>
              </a:spcBef>
              <a:spcAft>
                <a:spcPts val="0"/>
              </a:spcAft>
              <a:buSzPts val="1400"/>
              <a:buFont typeface="Garamond"/>
              <a:buNone/>
              <a:defRPr/>
            </a:lvl4pPr>
            <a:lvl5pPr indent="-228600" lvl="4" marL="2286000" algn="l">
              <a:spcBef>
                <a:spcPts val="500"/>
              </a:spcBef>
              <a:spcAft>
                <a:spcPts val="0"/>
              </a:spcAft>
              <a:buSzPts val="1200"/>
              <a:buFont typeface="Garamond"/>
              <a:buNone/>
              <a:defRPr/>
            </a:lvl5pPr>
            <a:lvl6pPr indent="-330200" lvl="5" marL="2743200" algn="l">
              <a:spcBef>
                <a:spcPts val="500"/>
              </a:spcBef>
              <a:spcAft>
                <a:spcPts val="0"/>
              </a:spcAft>
              <a:buSzPts val="1600"/>
              <a:buChar char="•"/>
              <a:defRPr/>
            </a:lvl6pPr>
            <a:lvl7pPr indent="-330200" lvl="6" marL="3200400" algn="l">
              <a:spcBef>
                <a:spcPts val="500"/>
              </a:spcBef>
              <a:spcAft>
                <a:spcPts val="0"/>
              </a:spcAft>
              <a:buSzPts val="1600"/>
              <a:buChar char="•"/>
              <a:defRPr/>
            </a:lvl7pPr>
            <a:lvl8pPr indent="-330200" lvl="7" marL="3657600" algn="l">
              <a:spcBef>
                <a:spcPts val="500"/>
              </a:spcBef>
              <a:spcAft>
                <a:spcPts val="0"/>
              </a:spcAft>
              <a:buSzPts val="1600"/>
              <a:buChar char="•"/>
              <a:defRPr/>
            </a:lvl8pPr>
            <a:lvl9pPr indent="-330200" lvl="8" marL="4114800" algn="l">
              <a:spcBef>
                <a:spcPts val="500"/>
              </a:spcBef>
              <a:spcAft>
                <a:spcPts val="500"/>
              </a:spcAft>
              <a:buSzPts val="1600"/>
              <a:buChar char="•"/>
              <a:defRPr/>
            </a:lvl9pPr>
          </a:lstStyle>
          <a:p/>
        </p:txBody>
      </p:sp>
      <p:sp>
        <p:nvSpPr>
          <p:cNvPr id="745" name="Google Shape;745;g36c5f9e7415_0_1166"/>
          <p:cNvSpPr txBox="1"/>
          <p:nvPr>
            <p:ph idx="2" type="body"/>
          </p:nvPr>
        </p:nvSpPr>
        <p:spPr>
          <a:xfrm>
            <a:off x="971551" y="3257549"/>
            <a:ext cx="7207200" cy="1149300"/>
          </a:xfrm>
          <a:prstGeom prst="rect">
            <a:avLst/>
          </a:prstGeom>
          <a:noFill/>
          <a:ln>
            <a:noFill/>
          </a:ln>
        </p:spPr>
        <p:txBody>
          <a:bodyPr anchorCtr="0" anchor="ctr" bIns="34275" lIns="68575" spcFirstLastPara="1" rIns="68575" wrap="square" tIns="34275">
            <a:normAutofit/>
          </a:bodyPr>
          <a:lstStyle>
            <a:lvl1pPr indent="-228600" lvl="0" marL="457200" algn="ctr">
              <a:spcBef>
                <a:spcPts val="300"/>
              </a:spcBef>
              <a:spcAft>
                <a:spcPts val="0"/>
              </a:spcAft>
              <a:buSzPts val="1700"/>
              <a:buNone/>
              <a:defRPr sz="1500">
                <a:solidFill>
                  <a:schemeClr val="dk1"/>
                </a:solidFill>
              </a:defRPr>
            </a:lvl1pPr>
            <a:lvl2pPr indent="-228600" lvl="1" marL="914400" algn="l">
              <a:spcBef>
                <a:spcPts val="500"/>
              </a:spcBef>
              <a:spcAft>
                <a:spcPts val="0"/>
              </a:spcAft>
              <a:buSzPts val="1600"/>
              <a:buNone/>
              <a:defRPr sz="1400">
                <a:solidFill>
                  <a:srgbClr val="888888"/>
                </a:solidFill>
              </a:defRPr>
            </a:lvl2pPr>
            <a:lvl3pPr indent="-228600" lvl="2" marL="1371600" algn="l">
              <a:spcBef>
                <a:spcPts val="500"/>
              </a:spcBef>
              <a:spcAft>
                <a:spcPts val="0"/>
              </a:spcAft>
              <a:buSzPts val="1400"/>
              <a:buNone/>
              <a:defRPr sz="1200">
                <a:solidFill>
                  <a:srgbClr val="888888"/>
                </a:solidFill>
              </a:defRPr>
            </a:lvl3pPr>
            <a:lvl4pPr indent="-228600" lvl="3" marL="1828800" algn="l">
              <a:spcBef>
                <a:spcPts val="500"/>
              </a:spcBef>
              <a:spcAft>
                <a:spcPts val="0"/>
              </a:spcAft>
              <a:buSzPts val="1200"/>
              <a:buNone/>
              <a:defRPr sz="1100">
                <a:solidFill>
                  <a:srgbClr val="888888"/>
                </a:solidFill>
              </a:defRPr>
            </a:lvl4pPr>
            <a:lvl5pPr indent="-228600" lvl="4" marL="2286000" algn="l">
              <a:spcBef>
                <a:spcPts val="500"/>
              </a:spcBef>
              <a:spcAft>
                <a:spcPts val="0"/>
              </a:spcAft>
              <a:buSzPts val="1200"/>
              <a:buNone/>
              <a:defRPr sz="1100">
                <a:solidFill>
                  <a:srgbClr val="888888"/>
                </a:solidFill>
              </a:defRPr>
            </a:lvl5pPr>
            <a:lvl6pPr indent="-228600" lvl="5" marL="2743200" algn="l">
              <a:spcBef>
                <a:spcPts val="500"/>
              </a:spcBef>
              <a:spcAft>
                <a:spcPts val="0"/>
              </a:spcAft>
              <a:buSzPts val="1200"/>
              <a:buNone/>
              <a:defRPr sz="1100">
                <a:solidFill>
                  <a:srgbClr val="888888"/>
                </a:solidFill>
              </a:defRPr>
            </a:lvl6pPr>
            <a:lvl7pPr indent="-228600" lvl="6" marL="3200400" algn="l">
              <a:spcBef>
                <a:spcPts val="500"/>
              </a:spcBef>
              <a:spcAft>
                <a:spcPts val="0"/>
              </a:spcAft>
              <a:buSzPts val="1200"/>
              <a:buNone/>
              <a:defRPr sz="1100">
                <a:solidFill>
                  <a:srgbClr val="888888"/>
                </a:solidFill>
              </a:defRPr>
            </a:lvl7pPr>
            <a:lvl8pPr indent="-228600" lvl="7" marL="3657600" algn="l">
              <a:spcBef>
                <a:spcPts val="500"/>
              </a:spcBef>
              <a:spcAft>
                <a:spcPts val="0"/>
              </a:spcAft>
              <a:buSzPts val="1200"/>
              <a:buNone/>
              <a:defRPr sz="1100">
                <a:solidFill>
                  <a:srgbClr val="888888"/>
                </a:solidFill>
              </a:defRPr>
            </a:lvl8pPr>
            <a:lvl9pPr indent="-228600" lvl="8" marL="4114800" algn="l">
              <a:spcBef>
                <a:spcPts val="500"/>
              </a:spcBef>
              <a:spcAft>
                <a:spcPts val="500"/>
              </a:spcAft>
              <a:buSzPts val="1200"/>
              <a:buNone/>
              <a:defRPr sz="1100">
                <a:solidFill>
                  <a:srgbClr val="888888"/>
                </a:solidFill>
              </a:defRPr>
            </a:lvl9pPr>
          </a:lstStyle>
          <a:p/>
        </p:txBody>
      </p:sp>
      <p:sp>
        <p:nvSpPr>
          <p:cNvPr id="746" name="Google Shape;746;g36c5f9e7415_0_1166"/>
          <p:cNvSpPr txBox="1"/>
          <p:nvPr>
            <p:ph idx="10" type="dt"/>
          </p:nvPr>
        </p:nvSpPr>
        <p:spPr>
          <a:xfrm>
            <a:off x="6508126" y="4476750"/>
            <a:ext cx="1200300" cy="2094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47" name="Google Shape;747;g36c5f9e7415_0_1166"/>
          <p:cNvSpPr txBox="1"/>
          <p:nvPr>
            <p:ph idx="11" type="ftr"/>
          </p:nvPr>
        </p:nvSpPr>
        <p:spPr>
          <a:xfrm>
            <a:off x="971551" y="4476750"/>
            <a:ext cx="5479500" cy="2094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48" name="Google Shape;748;g36c5f9e7415_0_1166"/>
          <p:cNvSpPr txBox="1"/>
          <p:nvPr>
            <p:ph idx="12" type="sldNum"/>
          </p:nvPr>
        </p:nvSpPr>
        <p:spPr>
          <a:xfrm>
            <a:off x="7765426" y="4476750"/>
            <a:ext cx="407100" cy="2094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749" name="Google Shape;749;g36c5f9e7415_0_1166"/>
          <p:cNvSpPr txBox="1"/>
          <p:nvPr/>
        </p:nvSpPr>
        <p:spPr>
          <a:xfrm>
            <a:off x="646510" y="659971"/>
            <a:ext cx="457200" cy="4386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lang="en-US" sz="6000">
                <a:solidFill>
                  <a:schemeClr val="dk1"/>
                </a:solidFill>
                <a:latin typeface="Garamond"/>
                <a:ea typeface="Garamond"/>
                <a:cs typeface="Garamond"/>
                <a:sym typeface="Garamond"/>
              </a:rPr>
              <a:t>“</a:t>
            </a:r>
            <a:endParaRPr sz="1100"/>
          </a:p>
        </p:txBody>
      </p:sp>
      <p:sp>
        <p:nvSpPr>
          <p:cNvPr id="750" name="Google Shape;750;g36c5f9e7415_0_1166"/>
          <p:cNvSpPr txBox="1"/>
          <p:nvPr/>
        </p:nvSpPr>
        <p:spPr>
          <a:xfrm>
            <a:off x="7950200" y="2120903"/>
            <a:ext cx="457200" cy="4386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r>
              <a:rPr lang="en-US" sz="6000">
                <a:solidFill>
                  <a:schemeClr val="dk1"/>
                </a:solidFill>
                <a:latin typeface="Garamond"/>
                <a:ea typeface="Garamond"/>
                <a:cs typeface="Garamond"/>
                <a:sym typeface="Garamond"/>
              </a:rPr>
              <a:t>”</a:t>
            </a:r>
            <a:endParaRPr sz="1100"/>
          </a:p>
        </p:txBody>
      </p:sp>
      <p:cxnSp>
        <p:nvCxnSpPr>
          <p:cNvPr id="751" name="Google Shape;751;g36c5f9e7415_0_1166"/>
          <p:cNvCxnSpPr/>
          <p:nvPr/>
        </p:nvCxnSpPr>
        <p:spPr>
          <a:xfrm>
            <a:off x="1047127" y="3105149"/>
            <a:ext cx="7055700"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752" name="Shape 752"/>
        <p:cNvGrpSpPr/>
        <p:nvPr/>
      </p:nvGrpSpPr>
      <p:grpSpPr>
        <a:xfrm>
          <a:off x="0" y="0"/>
          <a:ext cx="0" cy="0"/>
          <a:chOff x="0" y="0"/>
          <a:chExt cx="0" cy="0"/>
        </a:xfrm>
      </p:grpSpPr>
      <p:sp>
        <p:nvSpPr>
          <p:cNvPr id="753" name="Google Shape;753;g36c5f9e7415_0_1176"/>
          <p:cNvSpPr txBox="1"/>
          <p:nvPr>
            <p:ph type="title"/>
          </p:nvPr>
        </p:nvSpPr>
        <p:spPr>
          <a:xfrm>
            <a:off x="971552" y="2481436"/>
            <a:ext cx="7207200" cy="1101600"/>
          </a:xfrm>
          <a:prstGeom prst="rect">
            <a:avLst/>
          </a:prstGeom>
          <a:noFill/>
          <a:ln>
            <a:noFill/>
          </a:ln>
        </p:spPr>
        <p:txBody>
          <a:bodyPr anchorCtr="0" anchor="b" bIns="34275" lIns="68575" spcFirstLastPara="1" rIns="68575" wrap="square" tIns="34275">
            <a:normAutofit/>
          </a:bodyPr>
          <a:lstStyle>
            <a:lvl1pPr lvl="0" algn="l">
              <a:spcBef>
                <a:spcPts val="0"/>
              </a:spcBef>
              <a:spcAft>
                <a:spcPts val="0"/>
              </a:spcAft>
              <a:buClr>
                <a:srgbClr val="262626"/>
              </a:buClr>
              <a:buSzPts val="2400"/>
              <a:buFont typeface="Garamond"/>
              <a:buNone/>
              <a:defRPr b="0" sz="2400" cap="none"/>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54" name="Google Shape;754;g36c5f9e7415_0_1176"/>
          <p:cNvSpPr txBox="1"/>
          <p:nvPr>
            <p:ph idx="1" type="body"/>
          </p:nvPr>
        </p:nvSpPr>
        <p:spPr>
          <a:xfrm>
            <a:off x="971551" y="3583036"/>
            <a:ext cx="7207200" cy="645300"/>
          </a:xfrm>
          <a:prstGeom prst="rect">
            <a:avLst/>
          </a:prstGeom>
          <a:noFill/>
          <a:ln>
            <a:noFill/>
          </a:ln>
        </p:spPr>
        <p:txBody>
          <a:bodyPr anchorCtr="0" anchor="t" bIns="34275" lIns="68575" spcFirstLastPara="1" rIns="68575" wrap="square" tIns="34275">
            <a:normAutofit/>
          </a:bodyPr>
          <a:lstStyle>
            <a:lvl1pPr indent="-228600" lvl="0" marL="457200" algn="l">
              <a:spcBef>
                <a:spcPts val="300"/>
              </a:spcBef>
              <a:spcAft>
                <a:spcPts val="0"/>
              </a:spcAft>
              <a:buSzPts val="1700"/>
              <a:buNone/>
              <a:defRPr sz="1500">
                <a:solidFill>
                  <a:schemeClr val="dk1"/>
                </a:solidFill>
              </a:defRPr>
            </a:lvl1pPr>
            <a:lvl2pPr indent="-228600" lvl="1" marL="914400" algn="l">
              <a:spcBef>
                <a:spcPts val="500"/>
              </a:spcBef>
              <a:spcAft>
                <a:spcPts val="0"/>
              </a:spcAft>
              <a:buSzPts val="1600"/>
              <a:buNone/>
              <a:defRPr sz="1400">
                <a:solidFill>
                  <a:srgbClr val="888888"/>
                </a:solidFill>
              </a:defRPr>
            </a:lvl2pPr>
            <a:lvl3pPr indent="-228600" lvl="2" marL="1371600" algn="l">
              <a:spcBef>
                <a:spcPts val="500"/>
              </a:spcBef>
              <a:spcAft>
                <a:spcPts val="0"/>
              </a:spcAft>
              <a:buSzPts val="1400"/>
              <a:buNone/>
              <a:defRPr sz="1200">
                <a:solidFill>
                  <a:srgbClr val="888888"/>
                </a:solidFill>
              </a:defRPr>
            </a:lvl3pPr>
            <a:lvl4pPr indent="-228600" lvl="3" marL="1828800" algn="l">
              <a:spcBef>
                <a:spcPts val="500"/>
              </a:spcBef>
              <a:spcAft>
                <a:spcPts val="0"/>
              </a:spcAft>
              <a:buSzPts val="1200"/>
              <a:buNone/>
              <a:defRPr sz="1100">
                <a:solidFill>
                  <a:srgbClr val="888888"/>
                </a:solidFill>
              </a:defRPr>
            </a:lvl4pPr>
            <a:lvl5pPr indent="-228600" lvl="4" marL="2286000" algn="l">
              <a:spcBef>
                <a:spcPts val="500"/>
              </a:spcBef>
              <a:spcAft>
                <a:spcPts val="0"/>
              </a:spcAft>
              <a:buSzPts val="1200"/>
              <a:buNone/>
              <a:defRPr sz="1100">
                <a:solidFill>
                  <a:srgbClr val="888888"/>
                </a:solidFill>
              </a:defRPr>
            </a:lvl5pPr>
            <a:lvl6pPr indent="-228600" lvl="5" marL="2743200" algn="l">
              <a:spcBef>
                <a:spcPts val="500"/>
              </a:spcBef>
              <a:spcAft>
                <a:spcPts val="0"/>
              </a:spcAft>
              <a:buSzPts val="1200"/>
              <a:buNone/>
              <a:defRPr sz="1100">
                <a:solidFill>
                  <a:srgbClr val="888888"/>
                </a:solidFill>
              </a:defRPr>
            </a:lvl6pPr>
            <a:lvl7pPr indent="-228600" lvl="6" marL="3200400" algn="l">
              <a:spcBef>
                <a:spcPts val="500"/>
              </a:spcBef>
              <a:spcAft>
                <a:spcPts val="0"/>
              </a:spcAft>
              <a:buSzPts val="1200"/>
              <a:buNone/>
              <a:defRPr sz="1100">
                <a:solidFill>
                  <a:srgbClr val="888888"/>
                </a:solidFill>
              </a:defRPr>
            </a:lvl7pPr>
            <a:lvl8pPr indent="-228600" lvl="7" marL="3657600" algn="l">
              <a:spcBef>
                <a:spcPts val="500"/>
              </a:spcBef>
              <a:spcAft>
                <a:spcPts val="0"/>
              </a:spcAft>
              <a:buSzPts val="1200"/>
              <a:buNone/>
              <a:defRPr sz="1100">
                <a:solidFill>
                  <a:srgbClr val="888888"/>
                </a:solidFill>
              </a:defRPr>
            </a:lvl8pPr>
            <a:lvl9pPr indent="-228600" lvl="8" marL="4114800" algn="l">
              <a:spcBef>
                <a:spcPts val="500"/>
              </a:spcBef>
              <a:spcAft>
                <a:spcPts val="500"/>
              </a:spcAft>
              <a:buSzPts val="1200"/>
              <a:buNone/>
              <a:defRPr sz="1100">
                <a:solidFill>
                  <a:srgbClr val="888888"/>
                </a:solidFill>
              </a:defRPr>
            </a:lvl9pPr>
          </a:lstStyle>
          <a:p/>
        </p:txBody>
      </p:sp>
      <p:sp>
        <p:nvSpPr>
          <p:cNvPr id="755" name="Google Shape;755;g36c5f9e7415_0_1176"/>
          <p:cNvSpPr txBox="1"/>
          <p:nvPr>
            <p:ph idx="10" type="dt"/>
          </p:nvPr>
        </p:nvSpPr>
        <p:spPr>
          <a:xfrm>
            <a:off x="6508126" y="4476750"/>
            <a:ext cx="1200300" cy="2094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56" name="Google Shape;756;g36c5f9e7415_0_1176"/>
          <p:cNvSpPr txBox="1"/>
          <p:nvPr>
            <p:ph idx="11" type="ftr"/>
          </p:nvPr>
        </p:nvSpPr>
        <p:spPr>
          <a:xfrm>
            <a:off x="971551" y="4476750"/>
            <a:ext cx="5479500" cy="2094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57" name="Google Shape;757;g36c5f9e7415_0_1176"/>
          <p:cNvSpPr txBox="1"/>
          <p:nvPr>
            <p:ph idx="12" type="sldNum"/>
          </p:nvPr>
        </p:nvSpPr>
        <p:spPr>
          <a:xfrm>
            <a:off x="7765426" y="4476750"/>
            <a:ext cx="407100" cy="2094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2">
    <p:bg>
      <p:bgPr>
        <a:solidFill>
          <a:srgbClr val="FFFFFF"/>
        </a:solidFill>
      </p:bgPr>
    </p:bg>
    <p:spTree>
      <p:nvGrpSpPr>
        <p:cNvPr id="89" name="Shape 89"/>
        <p:cNvGrpSpPr/>
        <p:nvPr/>
      </p:nvGrpSpPr>
      <p:grpSpPr>
        <a:xfrm>
          <a:off x="0" y="0"/>
          <a:ext cx="0" cy="0"/>
          <a:chOff x="0" y="0"/>
          <a:chExt cx="0" cy="0"/>
        </a:xfrm>
      </p:grpSpPr>
      <p:sp>
        <p:nvSpPr>
          <p:cNvPr id="90" name="Google Shape;90;p105"/>
          <p:cNvSpPr txBox="1"/>
          <p:nvPr>
            <p:ph type="title"/>
          </p:nvPr>
        </p:nvSpPr>
        <p:spPr>
          <a:xfrm>
            <a:off x="311708" y="744574"/>
            <a:ext cx="8520601" cy="2052601"/>
          </a:xfrm>
          <a:prstGeom prst="rect">
            <a:avLst/>
          </a:prstGeom>
          <a:noFill/>
          <a:ln>
            <a:noFill/>
          </a:ln>
        </p:spPr>
        <p:txBody>
          <a:bodyPr anchorCtr="0" anchor="b" bIns="91400" lIns="91400" spcFirstLastPara="1" rIns="91400" wrap="square" tIns="91400">
            <a:normAutofit/>
          </a:bodyPr>
          <a:lstStyle>
            <a:lvl1pPr lvl="0" algn="ctr">
              <a:lnSpc>
                <a:spcPct val="100000"/>
              </a:lnSpc>
              <a:spcBef>
                <a:spcPts val="0"/>
              </a:spcBef>
              <a:spcAft>
                <a:spcPts val="0"/>
              </a:spcAft>
              <a:buClr>
                <a:srgbClr val="000000"/>
              </a:buClr>
              <a:buSzPts val="5200"/>
              <a:buFont typeface="Arial"/>
              <a:buNone/>
              <a:defRPr sz="5200">
                <a:solidFill>
                  <a:srgbClr val="000000"/>
                </a:solidFill>
                <a:latin typeface="Arial"/>
                <a:ea typeface="Arial"/>
                <a:cs typeface="Arial"/>
                <a:sym typeface="Arial"/>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91" name="Google Shape;91;p105"/>
          <p:cNvSpPr txBox="1"/>
          <p:nvPr>
            <p:ph idx="1" type="body"/>
          </p:nvPr>
        </p:nvSpPr>
        <p:spPr>
          <a:xfrm>
            <a:off x="311699" y="2834125"/>
            <a:ext cx="8520602" cy="792601"/>
          </a:xfrm>
          <a:prstGeom prst="rect">
            <a:avLst/>
          </a:prstGeom>
          <a:noFill/>
          <a:ln>
            <a:noFill/>
          </a:ln>
        </p:spPr>
        <p:txBody>
          <a:bodyPr anchorCtr="0" anchor="t" bIns="91400" lIns="91400" spcFirstLastPara="1" rIns="91400" wrap="square" tIns="91400">
            <a:normAutofit/>
          </a:bodyPr>
          <a:lstStyle>
            <a:lvl1pPr indent="-228600" lvl="0" marL="457200" algn="ctr">
              <a:lnSpc>
                <a:spcPct val="100000"/>
              </a:lnSpc>
              <a:spcBef>
                <a:spcPts val="0"/>
              </a:spcBef>
              <a:spcAft>
                <a:spcPts val="0"/>
              </a:spcAft>
              <a:buClr>
                <a:srgbClr val="595959"/>
              </a:buClr>
              <a:buSzPts val="2800"/>
              <a:buFont typeface="Arial"/>
              <a:buNone/>
              <a:defRPr sz="2800">
                <a:solidFill>
                  <a:srgbClr val="595959"/>
                </a:solidFill>
                <a:latin typeface="Arial"/>
                <a:ea typeface="Arial"/>
                <a:cs typeface="Arial"/>
                <a:sym typeface="Arial"/>
              </a:defRPr>
            </a:lvl1pPr>
            <a:lvl2pPr indent="-228600" lvl="1" marL="914400" algn="ctr">
              <a:lnSpc>
                <a:spcPct val="100000"/>
              </a:lnSpc>
              <a:spcBef>
                <a:spcPts val="0"/>
              </a:spcBef>
              <a:spcAft>
                <a:spcPts val="0"/>
              </a:spcAft>
              <a:buClr>
                <a:srgbClr val="595959"/>
              </a:buClr>
              <a:buSzPts val="2800"/>
              <a:buFont typeface="Arial"/>
              <a:buNone/>
              <a:defRPr sz="2800">
                <a:solidFill>
                  <a:srgbClr val="595959"/>
                </a:solidFill>
                <a:latin typeface="Arial"/>
                <a:ea typeface="Arial"/>
                <a:cs typeface="Arial"/>
                <a:sym typeface="Arial"/>
              </a:defRPr>
            </a:lvl2pPr>
            <a:lvl3pPr indent="-228600" lvl="2" marL="1371600" algn="ctr">
              <a:lnSpc>
                <a:spcPct val="100000"/>
              </a:lnSpc>
              <a:spcBef>
                <a:spcPts val="0"/>
              </a:spcBef>
              <a:spcAft>
                <a:spcPts val="0"/>
              </a:spcAft>
              <a:buClr>
                <a:srgbClr val="595959"/>
              </a:buClr>
              <a:buSzPts val="2800"/>
              <a:buFont typeface="Arial"/>
              <a:buNone/>
              <a:defRPr sz="2800">
                <a:solidFill>
                  <a:srgbClr val="595959"/>
                </a:solidFill>
                <a:latin typeface="Arial"/>
                <a:ea typeface="Arial"/>
                <a:cs typeface="Arial"/>
                <a:sym typeface="Arial"/>
              </a:defRPr>
            </a:lvl3pPr>
            <a:lvl4pPr indent="-228600" lvl="3" marL="1828800" algn="ctr">
              <a:lnSpc>
                <a:spcPct val="100000"/>
              </a:lnSpc>
              <a:spcBef>
                <a:spcPts val="0"/>
              </a:spcBef>
              <a:spcAft>
                <a:spcPts val="0"/>
              </a:spcAft>
              <a:buClr>
                <a:srgbClr val="595959"/>
              </a:buClr>
              <a:buSzPts val="2800"/>
              <a:buFont typeface="Arial"/>
              <a:buNone/>
              <a:defRPr sz="2800">
                <a:solidFill>
                  <a:srgbClr val="595959"/>
                </a:solidFill>
                <a:latin typeface="Arial"/>
                <a:ea typeface="Arial"/>
                <a:cs typeface="Arial"/>
                <a:sym typeface="Arial"/>
              </a:defRPr>
            </a:lvl4pPr>
            <a:lvl5pPr indent="-228600" lvl="4" marL="2286000" algn="ctr">
              <a:lnSpc>
                <a:spcPct val="100000"/>
              </a:lnSpc>
              <a:spcBef>
                <a:spcPts val="0"/>
              </a:spcBef>
              <a:spcAft>
                <a:spcPts val="0"/>
              </a:spcAft>
              <a:buClr>
                <a:srgbClr val="595959"/>
              </a:buClr>
              <a:buSzPts val="2800"/>
              <a:buFont typeface="Arial"/>
              <a:buNone/>
              <a:defRPr sz="2800">
                <a:solidFill>
                  <a:srgbClr val="595959"/>
                </a:solidFill>
                <a:latin typeface="Arial"/>
                <a:ea typeface="Arial"/>
                <a:cs typeface="Arial"/>
                <a:sym typeface="Arial"/>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pic>
        <p:nvPicPr>
          <p:cNvPr descr="Google Shape;13;p2" id="92" name="Google Shape;92;p105"/>
          <p:cNvPicPr preferRelativeResize="0"/>
          <p:nvPr/>
        </p:nvPicPr>
        <p:blipFill rotWithShape="1">
          <a:blip r:embed="rId2">
            <a:alphaModFix/>
          </a:blip>
          <a:srcRect b="0" l="0" r="0" t="0"/>
          <a:stretch/>
        </p:blipFill>
        <p:spPr>
          <a:xfrm>
            <a:off x="0" y="3824142"/>
            <a:ext cx="2864449" cy="1319351"/>
          </a:xfrm>
          <a:prstGeom prst="rect">
            <a:avLst/>
          </a:prstGeom>
          <a:noFill/>
          <a:ln>
            <a:noFill/>
          </a:ln>
        </p:spPr>
      </p:pic>
      <p:sp>
        <p:nvSpPr>
          <p:cNvPr id="93" name="Google Shape;93;p105"/>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800">
              <a:solidFill>
                <a:srgbClr val="000000"/>
              </a:solidFill>
              <a:latin typeface="Garamond"/>
              <a:ea typeface="Garamond"/>
              <a:cs typeface="Garamond"/>
              <a:sym typeface="Garamon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Name Card">
  <p:cSld name="Quote Name Card">
    <p:spTree>
      <p:nvGrpSpPr>
        <p:cNvPr id="758" name="Shape 758"/>
        <p:cNvGrpSpPr/>
        <p:nvPr/>
      </p:nvGrpSpPr>
      <p:grpSpPr>
        <a:xfrm>
          <a:off x="0" y="0"/>
          <a:ext cx="0" cy="0"/>
          <a:chOff x="0" y="0"/>
          <a:chExt cx="0" cy="0"/>
        </a:xfrm>
      </p:grpSpPr>
      <p:sp>
        <p:nvSpPr>
          <p:cNvPr id="759" name="Google Shape;759;g36c5f9e7415_0_1182"/>
          <p:cNvSpPr txBox="1"/>
          <p:nvPr>
            <p:ph type="title"/>
          </p:nvPr>
        </p:nvSpPr>
        <p:spPr>
          <a:xfrm>
            <a:off x="1084660" y="736599"/>
            <a:ext cx="6972300" cy="1682700"/>
          </a:xfrm>
          <a:prstGeom prst="rect">
            <a:avLst/>
          </a:prstGeom>
          <a:noFill/>
          <a:ln>
            <a:noFill/>
          </a:ln>
        </p:spPr>
        <p:txBody>
          <a:bodyPr anchorCtr="0" anchor="ctr" bIns="34275" lIns="68575" spcFirstLastPara="1" rIns="68575" wrap="square" tIns="34275">
            <a:normAutofit/>
          </a:bodyPr>
          <a:lstStyle>
            <a:lvl1pPr lvl="0" algn="ctr">
              <a:spcBef>
                <a:spcPts val="0"/>
              </a:spcBef>
              <a:spcAft>
                <a:spcPts val="0"/>
              </a:spcAft>
              <a:buClr>
                <a:schemeClr val="dk1"/>
              </a:buClr>
              <a:buSzPts val="2400"/>
              <a:buFont typeface="Garamond"/>
              <a:buNone/>
              <a:defRPr b="0" sz="2400" cap="none">
                <a:solidFill>
                  <a:schemeClr val="dk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60" name="Google Shape;760;g36c5f9e7415_0_1182"/>
          <p:cNvSpPr txBox="1"/>
          <p:nvPr>
            <p:ph idx="1" type="body"/>
          </p:nvPr>
        </p:nvSpPr>
        <p:spPr>
          <a:xfrm>
            <a:off x="971551" y="2729484"/>
            <a:ext cx="7207200" cy="665400"/>
          </a:xfrm>
          <a:prstGeom prst="rect">
            <a:avLst/>
          </a:prstGeom>
          <a:noFill/>
          <a:ln>
            <a:noFill/>
          </a:ln>
        </p:spPr>
        <p:txBody>
          <a:bodyPr anchorCtr="0" anchor="b" bIns="34275" lIns="68575" spcFirstLastPara="1" rIns="68575" wrap="square" tIns="34275">
            <a:normAutofit/>
          </a:bodyPr>
          <a:lstStyle>
            <a:lvl1pPr indent="-228600" lvl="0" marL="457200" algn="l">
              <a:spcBef>
                <a:spcPts val="0"/>
              </a:spcBef>
              <a:spcAft>
                <a:spcPts val="0"/>
              </a:spcAft>
              <a:buSzPts val="2100"/>
              <a:buNone/>
              <a:defRPr sz="1800">
                <a:solidFill>
                  <a:schemeClr val="dk1"/>
                </a:solidFill>
              </a:defRPr>
            </a:lvl1pPr>
            <a:lvl2pPr indent="-228600" lvl="1" marL="914400" algn="l">
              <a:spcBef>
                <a:spcPts val="500"/>
              </a:spcBef>
              <a:spcAft>
                <a:spcPts val="0"/>
              </a:spcAft>
              <a:buSzPts val="1600"/>
              <a:buNone/>
              <a:defRPr sz="1400">
                <a:solidFill>
                  <a:srgbClr val="888888"/>
                </a:solidFill>
              </a:defRPr>
            </a:lvl2pPr>
            <a:lvl3pPr indent="-228600" lvl="2" marL="1371600" algn="l">
              <a:spcBef>
                <a:spcPts val="500"/>
              </a:spcBef>
              <a:spcAft>
                <a:spcPts val="0"/>
              </a:spcAft>
              <a:buSzPts val="1400"/>
              <a:buNone/>
              <a:defRPr sz="1200">
                <a:solidFill>
                  <a:srgbClr val="888888"/>
                </a:solidFill>
              </a:defRPr>
            </a:lvl3pPr>
            <a:lvl4pPr indent="-228600" lvl="3" marL="1828800" algn="l">
              <a:spcBef>
                <a:spcPts val="500"/>
              </a:spcBef>
              <a:spcAft>
                <a:spcPts val="0"/>
              </a:spcAft>
              <a:buSzPts val="1200"/>
              <a:buNone/>
              <a:defRPr sz="1100">
                <a:solidFill>
                  <a:srgbClr val="888888"/>
                </a:solidFill>
              </a:defRPr>
            </a:lvl4pPr>
            <a:lvl5pPr indent="-228600" lvl="4" marL="2286000" algn="l">
              <a:spcBef>
                <a:spcPts val="500"/>
              </a:spcBef>
              <a:spcAft>
                <a:spcPts val="0"/>
              </a:spcAft>
              <a:buSzPts val="1200"/>
              <a:buNone/>
              <a:defRPr sz="1100">
                <a:solidFill>
                  <a:srgbClr val="888888"/>
                </a:solidFill>
              </a:defRPr>
            </a:lvl5pPr>
            <a:lvl6pPr indent="-228600" lvl="5" marL="2743200" algn="l">
              <a:spcBef>
                <a:spcPts val="500"/>
              </a:spcBef>
              <a:spcAft>
                <a:spcPts val="0"/>
              </a:spcAft>
              <a:buSzPts val="1200"/>
              <a:buNone/>
              <a:defRPr sz="1100">
                <a:solidFill>
                  <a:srgbClr val="888888"/>
                </a:solidFill>
              </a:defRPr>
            </a:lvl6pPr>
            <a:lvl7pPr indent="-228600" lvl="6" marL="3200400" algn="l">
              <a:spcBef>
                <a:spcPts val="500"/>
              </a:spcBef>
              <a:spcAft>
                <a:spcPts val="0"/>
              </a:spcAft>
              <a:buSzPts val="1200"/>
              <a:buNone/>
              <a:defRPr sz="1100">
                <a:solidFill>
                  <a:srgbClr val="888888"/>
                </a:solidFill>
              </a:defRPr>
            </a:lvl7pPr>
            <a:lvl8pPr indent="-228600" lvl="7" marL="3657600" algn="l">
              <a:spcBef>
                <a:spcPts val="500"/>
              </a:spcBef>
              <a:spcAft>
                <a:spcPts val="0"/>
              </a:spcAft>
              <a:buSzPts val="1200"/>
              <a:buNone/>
              <a:defRPr sz="1100">
                <a:solidFill>
                  <a:srgbClr val="888888"/>
                </a:solidFill>
              </a:defRPr>
            </a:lvl8pPr>
            <a:lvl9pPr indent="-228600" lvl="8" marL="4114800" algn="l">
              <a:spcBef>
                <a:spcPts val="500"/>
              </a:spcBef>
              <a:spcAft>
                <a:spcPts val="500"/>
              </a:spcAft>
              <a:buSzPts val="1200"/>
              <a:buNone/>
              <a:defRPr sz="1100">
                <a:solidFill>
                  <a:srgbClr val="888888"/>
                </a:solidFill>
              </a:defRPr>
            </a:lvl9pPr>
          </a:lstStyle>
          <a:p/>
        </p:txBody>
      </p:sp>
      <p:sp>
        <p:nvSpPr>
          <p:cNvPr id="761" name="Google Shape;761;g36c5f9e7415_0_1182"/>
          <p:cNvSpPr txBox="1"/>
          <p:nvPr>
            <p:ph idx="2" type="body"/>
          </p:nvPr>
        </p:nvSpPr>
        <p:spPr>
          <a:xfrm>
            <a:off x="971551" y="3397250"/>
            <a:ext cx="7207200" cy="1009500"/>
          </a:xfrm>
          <a:prstGeom prst="rect">
            <a:avLst/>
          </a:prstGeom>
          <a:noFill/>
          <a:ln>
            <a:noFill/>
          </a:ln>
        </p:spPr>
        <p:txBody>
          <a:bodyPr anchorCtr="0" anchor="t" bIns="34275" lIns="68575" spcFirstLastPara="1" rIns="68575" wrap="square" tIns="34275">
            <a:normAutofit/>
          </a:bodyPr>
          <a:lstStyle>
            <a:lvl1pPr indent="-228600" lvl="0" marL="457200" algn="l">
              <a:spcBef>
                <a:spcPts val="300"/>
              </a:spcBef>
              <a:spcAft>
                <a:spcPts val="0"/>
              </a:spcAft>
              <a:buSzPts val="1600"/>
              <a:buNone/>
              <a:defRPr sz="1400">
                <a:solidFill>
                  <a:schemeClr val="dk1"/>
                </a:solidFill>
              </a:defRPr>
            </a:lvl1pPr>
            <a:lvl2pPr indent="-228600" lvl="1" marL="914400" algn="l">
              <a:spcBef>
                <a:spcPts val="500"/>
              </a:spcBef>
              <a:spcAft>
                <a:spcPts val="0"/>
              </a:spcAft>
              <a:buSzPts val="1600"/>
              <a:buNone/>
              <a:defRPr sz="1400">
                <a:solidFill>
                  <a:srgbClr val="888888"/>
                </a:solidFill>
              </a:defRPr>
            </a:lvl2pPr>
            <a:lvl3pPr indent="-228600" lvl="2" marL="1371600" algn="l">
              <a:spcBef>
                <a:spcPts val="500"/>
              </a:spcBef>
              <a:spcAft>
                <a:spcPts val="0"/>
              </a:spcAft>
              <a:buSzPts val="1400"/>
              <a:buNone/>
              <a:defRPr sz="1200">
                <a:solidFill>
                  <a:srgbClr val="888888"/>
                </a:solidFill>
              </a:defRPr>
            </a:lvl3pPr>
            <a:lvl4pPr indent="-228600" lvl="3" marL="1828800" algn="l">
              <a:spcBef>
                <a:spcPts val="500"/>
              </a:spcBef>
              <a:spcAft>
                <a:spcPts val="0"/>
              </a:spcAft>
              <a:buSzPts val="1200"/>
              <a:buNone/>
              <a:defRPr sz="1100">
                <a:solidFill>
                  <a:srgbClr val="888888"/>
                </a:solidFill>
              </a:defRPr>
            </a:lvl4pPr>
            <a:lvl5pPr indent="-228600" lvl="4" marL="2286000" algn="l">
              <a:spcBef>
                <a:spcPts val="500"/>
              </a:spcBef>
              <a:spcAft>
                <a:spcPts val="0"/>
              </a:spcAft>
              <a:buSzPts val="1200"/>
              <a:buNone/>
              <a:defRPr sz="1100">
                <a:solidFill>
                  <a:srgbClr val="888888"/>
                </a:solidFill>
              </a:defRPr>
            </a:lvl5pPr>
            <a:lvl6pPr indent="-228600" lvl="5" marL="2743200" algn="l">
              <a:spcBef>
                <a:spcPts val="500"/>
              </a:spcBef>
              <a:spcAft>
                <a:spcPts val="0"/>
              </a:spcAft>
              <a:buSzPts val="1200"/>
              <a:buNone/>
              <a:defRPr sz="1100">
                <a:solidFill>
                  <a:srgbClr val="888888"/>
                </a:solidFill>
              </a:defRPr>
            </a:lvl6pPr>
            <a:lvl7pPr indent="-228600" lvl="6" marL="3200400" algn="l">
              <a:spcBef>
                <a:spcPts val="500"/>
              </a:spcBef>
              <a:spcAft>
                <a:spcPts val="0"/>
              </a:spcAft>
              <a:buSzPts val="1200"/>
              <a:buNone/>
              <a:defRPr sz="1100">
                <a:solidFill>
                  <a:srgbClr val="888888"/>
                </a:solidFill>
              </a:defRPr>
            </a:lvl7pPr>
            <a:lvl8pPr indent="-228600" lvl="7" marL="3657600" algn="l">
              <a:spcBef>
                <a:spcPts val="500"/>
              </a:spcBef>
              <a:spcAft>
                <a:spcPts val="0"/>
              </a:spcAft>
              <a:buSzPts val="1200"/>
              <a:buNone/>
              <a:defRPr sz="1100">
                <a:solidFill>
                  <a:srgbClr val="888888"/>
                </a:solidFill>
              </a:defRPr>
            </a:lvl8pPr>
            <a:lvl9pPr indent="-228600" lvl="8" marL="4114800" algn="l">
              <a:spcBef>
                <a:spcPts val="500"/>
              </a:spcBef>
              <a:spcAft>
                <a:spcPts val="500"/>
              </a:spcAft>
              <a:buSzPts val="1200"/>
              <a:buNone/>
              <a:defRPr sz="1100">
                <a:solidFill>
                  <a:srgbClr val="888888"/>
                </a:solidFill>
              </a:defRPr>
            </a:lvl9pPr>
          </a:lstStyle>
          <a:p/>
        </p:txBody>
      </p:sp>
      <p:sp>
        <p:nvSpPr>
          <p:cNvPr id="762" name="Google Shape;762;g36c5f9e7415_0_1182"/>
          <p:cNvSpPr txBox="1"/>
          <p:nvPr>
            <p:ph idx="10" type="dt"/>
          </p:nvPr>
        </p:nvSpPr>
        <p:spPr>
          <a:xfrm>
            <a:off x="6508126" y="4476750"/>
            <a:ext cx="1200300" cy="2094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63" name="Google Shape;763;g36c5f9e7415_0_1182"/>
          <p:cNvSpPr txBox="1"/>
          <p:nvPr>
            <p:ph idx="11" type="ftr"/>
          </p:nvPr>
        </p:nvSpPr>
        <p:spPr>
          <a:xfrm>
            <a:off x="971551" y="4476750"/>
            <a:ext cx="5479500" cy="2094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64" name="Google Shape;764;g36c5f9e7415_0_1182"/>
          <p:cNvSpPr txBox="1"/>
          <p:nvPr>
            <p:ph idx="12" type="sldNum"/>
          </p:nvPr>
        </p:nvSpPr>
        <p:spPr>
          <a:xfrm>
            <a:off x="7765426" y="4476750"/>
            <a:ext cx="407100" cy="2094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765" name="Google Shape;765;g36c5f9e7415_0_1182"/>
          <p:cNvSpPr txBox="1"/>
          <p:nvPr/>
        </p:nvSpPr>
        <p:spPr>
          <a:xfrm>
            <a:off x="646510" y="659971"/>
            <a:ext cx="457200" cy="4386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lang="en-US" sz="6000">
                <a:solidFill>
                  <a:schemeClr val="dk1"/>
                </a:solidFill>
                <a:latin typeface="Garamond"/>
                <a:ea typeface="Garamond"/>
                <a:cs typeface="Garamond"/>
                <a:sym typeface="Garamond"/>
              </a:rPr>
              <a:t>“</a:t>
            </a:r>
            <a:endParaRPr sz="1100"/>
          </a:p>
        </p:txBody>
      </p:sp>
      <p:sp>
        <p:nvSpPr>
          <p:cNvPr id="766" name="Google Shape;766;g36c5f9e7415_0_1182"/>
          <p:cNvSpPr txBox="1"/>
          <p:nvPr/>
        </p:nvSpPr>
        <p:spPr>
          <a:xfrm>
            <a:off x="7950200" y="1949446"/>
            <a:ext cx="457200" cy="4386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r>
              <a:rPr lang="en-US" sz="6000">
                <a:solidFill>
                  <a:schemeClr val="dk1"/>
                </a:solidFill>
                <a:latin typeface="Garamond"/>
                <a:ea typeface="Garamond"/>
                <a:cs typeface="Garamond"/>
                <a:sym typeface="Garamond"/>
              </a:rPr>
              <a:t>”</a:t>
            </a:r>
            <a:endParaRPr sz="1100"/>
          </a:p>
        </p:txBody>
      </p:sp>
      <p:cxnSp>
        <p:nvCxnSpPr>
          <p:cNvPr id="767" name="Google Shape;767;g36c5f9e7415_0_1182"/>
          <p:cNvCxnSpPr/>
          <p:nvPr/>
        </p:nvCxnSpPr>
        <p:spPr>
          <a:xfrm>
            <a:off x="1047127" y="2571750"/>
            <a:ext cx="7055700"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ue or False">
  <p:cSld name="True or False">
    <p:spTree>
      <p:nvGrpSpPr>
        <p:cNvPr id="768" name="Shape 768"/>
        <p:cNvGrpSpPr/>
        <p:nvPr/>
      </p:nvGrpSpPr>
      <p:grpSpPr>
        <a:xfrm>
          <a:off x="0" y="0"/>
          <a:ext cx="0" cy="0"/>
          <a:chOff x="0" y="0"/>
          <a:chExt cx="0" cy="0"/>
        </a:xfrm>
      </p:grpSpPr>
      <p:sp>
        <p:nvSpPr>
          <p:cNvPr id="769" name="Google Shape;769;g36c5f9e7415_0_1192"/>
          <p:cNvSpPr txBox="1"/>
          <p:nvPr>
            <p:ph type="title"/>
          </p:nvPr>
        </p:nvSpPr>
        <p:spPr>
          <a:xfrm>
            <a:off x="971551" y="736599"/>
            <a:ext cx="7207200" cy="1682700"/>
          </a:xfrm>
          <a:prstGeom prst="rect">
            <a:avLst/>
          </a:prstGeom>
          <a:noFill/>
          <a:ln>
            <a:noFill/>
          </a:ln>
        </p:spPr>
        <p:txBody>
          <a:bodyPr anchorCtr="0" anchor="ctr" bIns="34275" lIns="68575" spcFirstLastPara="1" rIns="68575" wrap="square" tIns="34275">
            <a:normAutofit/>
          </a:bodyPr>
          <a:lstStyle>
            <a:lvl1pPr lvl="0" algn="ctr">
              <a:spcBef>
                <a:spcPts val="0"/>
              </a:spcBef>
              <a:spcAft>
                <a:spcPts val="0"/>
              </a:spcAft>
              <a:buClr>
                <a:srgbClr val="262626"/>
              </a:buClr>
              <a:buSzPts val="3300"/>
              <a:buFont typeface="Garamond"/>
              <a:buNone/>
              <a:defRPr b="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70" name="Google Shape;770;g36c5f9e7415_0_1192"/>
          <p:cNvSpPr txBox="1"/>
          <p:nvPr>
            <p:ph idx="1" type="body"/>
          </p:nvPr>
        </p:nvSpPr>
        <p:spPr>
          <a:xfrm>
            <a:off x="971551" y="2722626"/>
            <a:ext cx="7207200" cy="630900"/>
          </a:xfrm>
          <a:prstGeom prst="rect">
            <a:avLst/>
          </a:prstGeom>
          <a:noFill/>
          <a:ln>
            <a:noFill/>
          </a:ln>
        </p:spPr>
        <p:txBody>
          <a:bodyPr anchorCtr="0" anchor="b" bIns="34275" lIns="68575" spcFirstLastPara="1" rIns="68575" wrap="square" tIns="34275">
            <a:normAutofit/>
          </a:bodyPr>
          <a:lstStyle>
            <a:lvl1pPr indent="-228600" lvl="0" marL="457200" algn="l">
              <a:spcBef>
                <a:spcPts val="0"/>
              </a:spcBef>
              <a:spcAft>
                <a:spcPts val="0"/>
              </a:spcAft>
              <a:buSzPts val="2400"/>
              <a:buNone/>
              <a:defRPr sz="2100">
                <a:solidFill>
                  <a:schemeClr val="dk1"/>
                </a:solidFill>
              </a:defRPr>
            </a:lvl1pPr>
            <a:lvl2pPr indent="-228600" lvl="1" marL="914400" algn="l">
              <a:spcBef>
                <a:spcPts val="500"/>
              </a:spcBef>
              <a:spcAft>
                <a:spcPts val="0"/>
              </a:spcAft>
              <a:buSzPts val="1600"/>
              <a:buNone/>
              <a:defRPr sz="1400">
                <a:solidFill>
                  <a:srgbClr val="888888"/>
                </a:solidFill>
              </a:defRPr>
            </a:lvl2pPr>
            <a:lvl3pPr indent="-228600" lvl="2" marL="1371600" algn="l">
              <a:spcBef>
                <a:spcPts val="500"/>
              </a:spcBef>
              <a:spcAft>
                <a:spcPts val="0"/>
              </a:spcAft>
              <a:buSzPts val="1400"/>
              <a:buNone/>
              <a:defRPr sz="1200">
                <a:solidFill>
                  <a:srgbClr val="888888"/>
                </a:solidFill>
              </a:defRPr>
            </a:lvl3pPr>
            <a:lvl4pPr indent="-228600" lvl="3" marL="1828800" algn="l">
              <a:spcBef>
                <a:spcPts val="500"/>
              </a:spcBef>
              <a:spcAft>
                <a:spcPts val="0"/>
              </a:spcAft>
              <a:buSzPts val="1200"/>
              <a:buNone/>
              <a:defRPr sz="1100">
                <a:solidFill>
                  <a:srgbClr val="888888"/>
                </a:solidFill>
              </a:defRPr>
            </a:lvl4pPr>
            <a:lvl5pPr indent="-228600" lvl="4" marL="2286000" algn="l">
              <a:spcBef>
                <a:spcPts val="500"/>
              </a:spcBef>
              <a:spcAft>
                <a:spcPts val="0"/>
              </a:spcAft>
              <a:buSzPts val="1200"/>
              <a:buNone/>
              <a:defRPr sz="1100">
                <a:solidFill>
                  <a:srgbClr val="888888"/>
                </a:solidFill>
              </a:defRPr>
            </a:lvl5pPr>
            <a:lvl6pPr indent="-228600" lvl="5" marL="2743200" algn="l">
              <a:spcBef>
                <a:spcPts val="500"/>
              </a:spcBef>
              <a:spcAft>
                <a:spcPts val="0"/>
              </a:spcAft>
              <a:buSzPts val="1200"/>
              <a:buNone/>
              <a:defRPr sz="1100">
                <a:solidFill>
                  <a:srgbClr val="888888"/>
                </a:solidFill>
              </a:defRPr>
            </a:lvl6pPr>
            <a:lvl7pPr indent="-228600" lvl="6" marL="3200400" algn="l">
              <a:spcBef>
                <a:spcPts val="500"/>
              </a:spcBef>
              <a:spcAft>
                <a:spcPts val="0"/>
              </a:spcAft>
              <a:buSzPts val="1200"/>
              <a:buNone/>
              <a:defRPr sz="1100">
                <a:solidFill>
                  <a:srgbClr val="888888"/>
                </a:solidFill>
              </a:defRPr>
            </a:lvl7pPr>
            <a:lvl8pPr indent="-228600" lvl="7" marL="3657600" algn="l">
              <a:spcBef>
                <a:spcPts val="500"/>
              </a:spcBef>
              <a:spcAft>
                <a:spcPts val="0"/>
              </a:spcAft>
              <a:buSzPts val="1200"/>
              <a:buNone/>
              <a:defRPr sz="1100">
                <a:solidFill>
                  <a:srgbClr val="888888"/>
                </a:solidFill>
              </a:defRPr>
            </a:lvl8pPr>
            <a:lvl9pPr indent="-228600" lvl="8" marL="4114800" algn="l">
              <a:spcBef>
                <a:spcPts val="500"/>
              </a:spcBef>
              <a:spcAft>
                <a:spcPts val="500"/>
              </a:spcAft>
              <a:buSzPts val="1200"/>
              <a:buNone/>
              <a:defRPr sz="1100">
                <a:solidFill>
                  <a:srgbClr val="888888"/>
                </a:solidFill>
              </a:defRPr>
            </a:lvl9pPr>
          </a:lstStyle>
          <a:p/>
        </p:txBody>
      </p:sp>
      <p:sp>
        <p:nvSpPr>
          <p:cNvPr id="771" name="Google Shape;771;g36c5f9e7415_0_1192"/>
          <p:cNvSpPr txBox="1"/>
          <p:nvPr>
            <p:ph idx="2" type="body"/>
          </p:nvPr>
        </p:nvSpPr>
        <p:spPr>
          <a:xfrm>
            <a:off x="971550" y="3352799"/>
            <a:ext cx="7207200" cy="1054200"/>
          </a:xfrm>
          <a:prstGeom prst="rect">
            <a:avLst/>
          </a:prstGeom>
          <a:noFill/>
          <a:ln>
            <a:noFill/>
          </a:ln>
        </p:spPr>
        <p:txBody>
          <a:bodyPr anchorCtr="0" anchor="t" bIns="34275" lIns="68575" spcFirstLastPara="1" rIns="68575" wrap="square" tIns="34275">
            <a:normAutofit/>
          </a:bodyPr>
          <a:lstStyle>
            <a:lvl1pPr indent="-228600" lvl="0" marL="457200" algn="l">
              <a:spcBef>
                <a:spcPts val="300"/>
              </a:spcBef>
              <a:spcAft>
                <a:spcPts val="0"/>
              </a:spcAft>
              <a:buSzPts val="1600"/>
              <a:buNone/>
              <a:defRPr sz="1400">
                <a:solidFill>
                  <a:schemeClr val="dk1"/>
                </a:solidFill>
              </a:defRPr>
            </a:lvl1pPr>
            <a:lvl2pPr indent="-228600" lvl="1" marL="914400" algn="l">
              <a:spcBef>
                <a:spcPts val="500"/>
              </a:spcBef>
              <a:spcAft>
                <a:spcPts val="0"/>
              </a:spcAft>
              <a:buSzPts val="1600"/>
              <a:buNone/>
              <a:defRPr sz="1400">
                <a:solidFill>
                  <a:srgbClr val="888888"/>
                </a:solidFill>
              </a:defRPr>
            </a:lvl2pPr>
            <a:lvl3pPr indent="-228600" lvl="2" marL="1371600" algn="l">
              <a:spcBef>
                <a:spcPts val="500"/>
              </a:spcBef>
              <a:spcAft>
                <a:spcPts val="0"/>
              </a:spcAft>
              <a:buSzPts val="1400"/>
              <a:buNone/>
              <a:defRPr sz="1200">
                <a:solidFill>
                  <a:srgbClr val="888888"/>
                </a:solidFill>
              </a:defRPr>
            </a:lvl3pPr>
            <a:lvl4pPr indent="-228600" lvl="3" marL="1828800" algn="l">
              <a:spcBef>
                <a:spcPts val="500"/>
              </a:spcBef>
              <a:spcAft>
                <a:spcPts val="0"/>
              </a:spcAft>
              <a:buSzPts val="1200"/>
              <a:buNone/>
              <a:defRPr sz="1100">
                <a:solidFill>
                  <a:srgbClr val="888888"/>
                </a:solidFill>
              </a:defRPr>
            </a:lvl4pPr>
            <a:lvl5pPr indent="-228600" lvl="4" marL="2286000" algn="l">
              <a:spcBef>
                <a:spcPts val="500"/>
              </a:spcBef>
              <a:spcAft>
                <a:spcPts val="0"/>
              </a:spcAft>
              <a:buSzPts val="1200"/>
              <a:buNone/>
              <a:defRPr sz="1100">
                <a:solidFill>
                  <a:srgbClr val="888888"/>
                </a:solidFill>
              </a:defRPr>
            </a:lvl5pPr>
            <a:lvl6pPr indent="-228600" lvl="5" marL="2743200" algn="l">
              <a:spcBef>
                <a:spcPts val="500"/>
              </a:spcBef>
              <a:spcAft>
                <a:spcPts val="0"/>
              </a:spcAft>
              <a:buSzPts val="1200"/>
              <a:buNone/>
              <a:defRPr sz="1100">
                <a:solidFill>
                  <a:srgbClr val="888888"/>
                </a:solidFill>
              </a:defRPr>
            </a:lvl6pPr>
            <a:lvl7pPr indent="-228600" lvl="6" marL="3200400" algn="l">
              <a:spcBef>
                <a:spcPts val="500"/>
              </a:spcBef>
              <a:spcAft>
                <a:spcPts val="0"/>
              </a:spcAft>
              <a:buSzPts val="1200"/>
              <a:buNone/>
              <a:defRPr sz="1100">
                <a:solidFill>
                  <a:srgbClr val="888888"/>
                </a:solidFill>
              </a:defRPr>
            </a:lvl7pPr>
            <a:lvl8pPr indent="-228600" lvl="7" marL="3657600" algn="l">
              <a:spcBef>
                <a:spcPts val="500"/>
              </a:spcBef>
              <a:spcAft>
                <a:spcPts val="0"/>
              </a:spcAft>
              <a:buSzPts val="1200"/>
              <a:buNone/>
              <a:defRPr sz="1100">
                <a:solidFill>
                  <a:srgbClr val="888888"/>
                </a:solidFill>
              </a:defRPr>
            </a:lvl8pPr>
            <a:lvl9pPr indent="-228600" lvl="8" marL="4114800" algn="l">
              <a:spcBef>
                <a:spcPts val="500"/>
              </a:spcBef>
              <a:spcAft>
                <a:spcPts val="500"/>
              </a:spcAft>
              <a:buSzPts val="1200"/>
              <a:buNone/>
              <a:defRPr sz="1100">
                <a:solidFill>
                  <a:srgbClr val="888888"/>
                </a:solidFill>
              </a:defRPr>
            </a:lvl9pPr>
          </a:lstStyle>
          <a:p/>
        </p:txBody>
      </p:sp>
      <p:sp>
        <p:nvSpPr>
          <p:cNvPr id="772" name="Google Shape;772;g36c5f9e7415_0_1192"/>
          <p:cNvSpPr txBox="1"/>
          <p:nvPr>
            <p:ph idx="10" type="dt"/>
          </p:nvPr>
        </p:nvSpPr>
        <p:spPr>
          <a:xfrm>
            <a:off x="6508126" y="4476750"/>
            <a:ext cx="1200300" cy="2094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73" name="Google Shape;773;g36c5f9e7415_0_1192"/>
          <p:cNvSpPr txBox="1"/>
          <p:nvPr>
            <p:ph idx="11" type="ftr"/>
          </p:nvPr>
        </p:nvSpPr>
        <p:spPr>
          <a:xfrm>
            <a:off x="971551" y="4476750"/>
            <a:ext cx="5479500" cy="2094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74" name="Google Shape;774;g36c5f9e7415_0_1192"/>
          <p:cNvSpPr txBox="1"/>
          <p:nvPr>
            <p:ph idx="12" type="sldNum"/>
          </p:nvPr>
        </p:nvSpPr>
        <p:spPr>
          <a:xfrm>
            <a:off x="7765426" y="4476750"/>
            <a:ext cx="407100" cy="2094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775" name="Google Shape;775;g36c5f9e7415_0_1192"/>
          <p:cNvCxnSpPr/>
          <p:nvPr/>
        </p:nvCxnSpPr>
        <p:spPr>
          <a:xfrm>
            <a:off x="1047127" y="2571750"/>
            <a:ext cx="7055700"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76" name="Shape 776"/>
        <p:cNvGrpSpPr/>
        <p:nvPr/>
      </p:nvGrpSpPr>
      <p:grpSpPr>
        <a:xfrm>
          <a:off x="0" y="0"/>
          <a:ext cx="0" cy="0"/>
          <a:chOff x="0" y="0"/>
          <a:chExt cx="0" cy="0"/>
        </a:xfrm>
      </p:grpSpPr>
      <p:sp>
        <p:nvSpPr>
          <p:cNvPr id="777" name="Google Shape;777;g36c5f9e7415_0_1200"/>
          <p:cNvSpPr txBox="1"/>
          <p:nvPr>
            <p:ph type="title"/>
          </p:nvPr>
        </p:nvSpPr>
        <p:spPr>
          <a:xfrm>
            <a:off x="971552" y="736599"/>
            <a:ext cx="7200900" cy="977700"/>
          </a:xfrm>
          <a:prstGeom prst="rect">
            <a:avLst/>
          </a:prstGeom>
          <a:noFill/>
          <a:ln>
            <a:noFill/>
          </a:ln>
        </p:spPr>
        <p:txBody>
          <a:bodyPr anchorCtr="0" anchor="ctr" bIns="34275" lIns="68575" spcFirstLastPara="1" rIns="68575" wrap="square" tIns="34275">
            <a:normAutofit/>
          </a:bodyPr>
          <a:lstStyle>
            <a:lvl1pPr lvl="0" algn="ctr">
              <a:spcBef>
                <a:spcPts val="0"/>
              </a:spcBef>
              <a:spcAft>
                <a:spcPts val="0"/>
              </a:spcAft>
              <a:buClr>
                <a:srgbClr val="262626"/>
              </a:buClr>
              <a:buSzPts val="3300"/>
              <a:buFont typeface="Garamond"/>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78" name="Google Shape;778;g36c5f9e7415_0_1200"/>
          <p:cNvSpPr txBox="1"/>
          <p:nvPr>
            <p:ph idx="1" type="body"/>
          </p:nvPr>
        </p:nvSpPr>
        <p:spPr>
          <a:xfrm rot="5400000">
            <a:off x="3327448" y="-438201"/>
            <a:ext cx="2489100" cy="7200900"/>
          </a:xfrm>
          <a:prstGeom prst="rect">
            <a:avLst/>
          </a:prstGeom>
          <a:noFill/>
          <a:ln>
            <a:noFill/>
          </a:ln>
        </p:spPr>
        <p:txBody>
          <a:bodyPr anchorCtr="0" anchor="t" bIns="34275" lIns="68575" spcFirstLastPara="1" rIns="68575" wrap="square" tIns="34275">
            <a:normAutofit/>
          </a:bodyPr>
          <a:lstStyle>
            <a:lvl1pPr indent="-330200" lvl="0" marL="457200" algn="l">
              <a:spcBef>
                <a:spcPts val="300"/>
              </a:spcBef>
              <a:spcAft>
                <a:spcPts val="0"/>
              </a:spcAft>
              <a:buSzPts val="1600"/>
              <a:buChar char="•"/>
              <a:defRPr/>
            </a:lvl1pPr>
            <a:lvl2pPr indent="-330200" lvl="1" marL="914400" algn="l">
              <a:spcBef>
                <a:spcPts val="500"/>
              </a:spcBef>
              <a:spcAft>
                <a:spcPts val="0"/>
              </a:spcAft>
              <a:buSzPts val="1600"/>
              <a:buChar char="•"/>
              <a:defRPr/>
            </a:lvl2pPr>
            <a:lvl3pPr indent="-330200" lvl="2" marL="1371600" algn="l">
              <a:spcBef>
                <a:spcPts val="500"/>
              </a:spcBef>
              <a:spcAft>
                <a:spcPts val="0"/>
              </a:spcAft>
              <a:buSzPts val="1600"/>
              <a:buChar char="•"/>
              <a:defRPr/>
            </a:lvl3pPr>
            <a:lvl4pPr indent="-330200" lvl="3" marL="1828800" algn="l">
              <a:spcBef>
                <a:spcPts val="500"/>
              </a:spcBef>
              <a:spcAft>
                <a:spcPts val="0"/>
              </a:spcAft>
              <a:buSzPts val="1600"/>
              <a:buChar char="•"/>
              <a:defRPr/>
            </a:lvl4pPr>
            <a:lvl5pPr indent="-330200" lvl="4" marL="2286000" algn="l">
              <a:spcBef>
                <a:spcPts val="500"/>
              </a:spcBef>
              <a:spcAft>
                <a:spcPts val="0"/>
              </a:spcAft>
              <a:buSzPts val="1600"/>
              <a:buChar char="•"/>
              <a:defRPr/>
            </a:lvl5pPr>
            <a:lvl6pPr indent="-330200" lvl="5" marL="2743200" algn="l">
              <a:spcBef>
                <a:spcPts val="500"/>
              </a:spcBef>
              <a:spcAft>
                <a:spcPts val="0"/>
              </a:spcAft>
              <a:buSzPts val="1600"/>
              <a:buChar char="•"/>
              <a:defRPr/>
            </a:lvl6pPr>
            <a:lvl7pPr indent="-330200" lvl="6" marL="3200400" algn="l">
              <a:spcBef>
                <a:spcPts val="500"/>
              </a:spcBef>
              <a:spcAft>
                <a:spcPts val="0"/>
              </a:spcAft>
              <a:buSzPts val="1600"/>
              <a:buChar char="•"/>
              <a:defRPr/>
            </a:lvl7pPr>
            <a:lvl8pPr indent="-330200" lvl="7" marL="3657600" algn="l">
              <a:spcBef>
                <a:spcPts val="500"/>
              </a:spcBef>
              <a:spcAft>
                <a:spcPts val="0"/>
              </a:spcAft>
              <a:buSzPts val="1600"/>
              <a:buChar char="•"/>
              <a:defRPr/>
            </a:lvl8pPr>
            <a:lvl9pPr indent="-330200" lvl="8" marL="4114800" algn="l">
              <a:spcBef>
                <a:spcPts val="500"/>
              </a:spcBef>
              <a:spcAft>
                <a:spcPts val="500"/>
              </a:spcAft>
              <a:buSzPts val="1600"/>
              <a:buChar char="•"/>
              <a:defRPr/>
            </a:lvl9pPr>
          </a:lstStyle>
          <a:p/>
        </p:txBody>
      </p:sp>
      <p:sp>
        <p:nvSpPr>
          <p:cNvPr id="779" name="Google Shape;779;g36c5f9e7415_0_1200"/>
          <p:cNvSpPr txBox="1"/>
          <p:nvPr>
            <p:ph idx="10" type="dt"/>
          </p:nvPr>
        </p:nvSpPr>
        <p:spPr>
          <a:xfrm>
            <a:off x="6508126" y="4476750"/>
            <a:ext cx="1200300" cy="2094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80" name="Google Shape;780;g36c5f9e7415_0_1200"/>
          <p:cNvSpPr txBox="1"/>
          <p:nvPr>
            <p:ph idx="11" type="ftr"/>
          </p:nvPr>
        </p:nvSpPr>
        <p:spPr>
          <a:xfrm>
            <a:off x="971551" y="4476750"/>
            <a:ext cx="5479500" cy="2094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81" name="Google Shape;781;g36c5f9e7415_0_1200"/>
          <p:cNvSpPr txBox="1"/>
          <p:nvPr>
            <p:ph idx="12" type="sldNum"/>
          </p:nvPr>
        </p:nvSpPr>
        <p:spPr>
          <a:xfrm>
            <a:off x="7765426" y="4476750"/>
            <a:ext cx="407100" cy="2094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782" name="Google Shape;782;g36c5f9e7415_0_1200"/>
          <p:cNvCxnSpPr/>
          <p:nvPr/>
        </p:nvCxnSpPr>
        <p:spPr>
          <a:xfrm>
            <a:off x="1047127" y="1816100"/>
            <a:ext cx="7055700"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3" name="Shape 783"/>
        <p:cNvGrpSpPr/>
        <p:nvPr/>
      </p:nvGrpSpPr>
      <p:grpSpPr>
        <a:xfrm>
          <a:off x="0" y="0"/>
          <a:ext cx="0" cy="0"/>
          <a:chOff x="0" y="0"/>
          <a:chExt cx="0" cy="0"/>
        </a:xfrm>
      </p:grpSpPr>
      <p:sp>
        <p:nvSpPr>
          <p:cNvPr id="784" name="Google Shape;784;g36c5f9e7415_0_1207"/>
          <p:cNvSpPr txBox="1"/>
          <p:nvPr>
            <p:ph type="title"/>
          </p:nvPr>
        </p:nvSpPr>
        <p:spPr>
          <a:xfrm rot="5400000">
            <a:off x="5623538" y="1862648"/>
            <a:ext cx="3670200" cy="1418100"/>
          </a:xfrm>
          <a:prstGeom prst="rect">
            <a:avLst/>
          </a:prstGeom>
          <a:noFill/>
          <a:ln>
            <a:noFill/>
          </a:ln>
        </p:spPr>
        <p:txBody>
          <a:bodyPr anchorCtr="0" anchor="ctr" bIns="34275" lIns="68575" spcFirstLastPara="1" rIns="68575" wrap="square" tIns="34275">
            <a:normAutofit/>
          </a:bodyPr>
          <a:lstStyle>
            <a:lvl1pPr lvl="0" algn="ctr">
              <a:spcBef>
                <a:spcPts val="0"/>
              </a:spcBef>
              <a:spcAft>
                <a:spcPts val="0"/>
              </a:spcAft>
              <a:buClr>
                <a:srgbClr val="262626"/>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85" name="Google Shape;785;g36c5f9e7415_0_1207"/>
          <p:cNvSpPr txBox="1"/>
          <p:nvPr>
            <p:ph idx="1" type="body"/>
          </p:nvPr>
        </p:nvSpPr>
        <p:spPr>
          <a:xfrm rot="5400000">
            <a:off x="1923767" y="-215751"/>
            <a:ext cx="3670200" cy="5574900"/>
          </a:xfrm>
          <a:prstGeom prst="rect">
            <a:avLst/>
          </a:prstGeom>
          <a:noFill/>
          <a:ln>
            <a:noFill/>
          </a:ln>
        </p:spPr>
        <p:txBody>
          <a:bodyPr anchorCtr="0" anchor="t" bIns="34275" lIns="68575" spcFirstLastPara="1" rIns="68575" wrap="square" tIns="34275">
            <a:normAutofit/>
          </a:bodyPr>
          <a:lstStyle>
            <a:lvl1pPr indent="-330200" lvl="0" marL="457200" algn="l">
              <a:spcBef>
                <a:spcPts val="300"/>
              </a:spcBef>
              <a:spcAft>
                <a:spcPts val="0"/>
              </a:spcAft>
              <a:buSzPts val="1600"/>
              <a:buChar char="•"/>
              <a:defRPr/>
            </a:lvl1pPr>
            <a:lvl2pPr indent="-330200" lvl="1" marL="914400" algn="l">
              <a:spcBef>
                <a:spcPts val="500"/>
              </a:spcBef>
              <a:spcAft>
                <a:spcPts val="0"/>
              </a:spcAft>
              <a:buSzPts val="1600"/>
              <a:buChar char="•"/>
              <a:defRPr/>
            </a:lvl2pPr>
            <a:lvl3pPr indent="-330200" lvl="2" marL="1371600" algn="l">
              <a:spcBef>
                <a:spcPts val="500"/>
              </a:spcBef>
              <a:spcAft>
                <a:spcPts val="0"/>
              </a:spcAft>
              <a:buSzPts val="1600"/>
              <a:buChar char="•"/>
              <a:defRPr/>
            </a:lvl3pPr>
            <a:lvl4pPr indent="-330200" lvl="3" marL="1828800" algn="l">
              <a:spcBef>
                <a:spcPts val="500"/>
              </a:spcBef>
              <a:spcAft>
                <a:spcPts val="0"/>
              </a:spcAft>
              <a:buSzPts val="1600"/>
              <a:buChar char="•"/>
              <a:defRPr/>
            </a:lvl4pPr>
            <a:lvl5pPr indent="-330200" lvl="4" marL="2286000" algn="l">
              <a:spcBef>
                <a:spcPts val="500"/>
              </a:spcBef>
              <a:spcAft>
                <a:spcPts val="0"/>
              </a:spcAft>
              <a:buSzPts val="1600"/>
              <a:buChar char="•"/>
              <a:defRPr/>
            </a:lvl5pPr>
            <a:lvl6pPr indent="-330200" lvl="5" marL="2743200" algn="l">
              <a:spcBef>
                <a:spcPts val="500"/>
              </a:spcBef>
              <a:spcAft>
                <a:spcPts val="0"/>
              </a:spcAft>
              <a:buSzPts val="1600"/>
              <a:buChar char="•"/>
              <a:defRPr/>
            </a:lvl6pPr>
            <a:lvl7pPr indent="-330200" lvl="6" marL="3200400" algn="l">
              <a:spcBef>
                <a:spcPts val="500"/>
              </a:spcBef>
              <a:spcAft>
                <a:spcPts val="0"/>
              </a:spcAft>
              <a:buSzPts val="1600"/>
              <a:buChar char="•"/>
              <a:defRPr/>
            </a:lvl7pPr>
            <a:lvl8pPr indent="-330200" lvl="7" marL="3657600" algn="l">
              <a:spcBef>
                <a:spcPts val="500"/>
              </a:spcBef>
              <a:spcAft>
                <a:spcPts val="0"/>
              </a:spcAft>
              <a:buSzPts val="1600"/>
              <a:buChar char="•"/>
              <a:defRPr/>
            </a:lvl8pPr>
            <a:lvl9pPr indent="-330200" lvl="8" marL="4114800" algn="l">
              <a:spcBef>
                <a:spcPts val="500"/>
              </a:spcBef>
              <a:spcAft>
                <a:spcPts val="500"/>
              </a:spcAft>
              <a:buSzPts val="1600"/>
              <a:buChar char="•"/>
              <a:defRPr/>
            </a:lvl9pPr>
          </a:lstStyle>
          <a:p/>
        </p:txBody>
      </p:sp>
      <p:sp>
        <p:nvSpPr>
          <p:cNvPr id="786" name="Google Shape;786;g36c5f9e7415_0_1207"/>
          <p:cNvSpPr txBox="1"/>
          <p:nvPr>
            <p:ph idx="10" type="dt"/>
          </p:nvPr>
        </p:nvSpPr>
        <p:spPr>
          <a:xfrm>
            <a:off x="6508126" y="4476750"/>
            <a:ext cx="1200300" cy="2094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87" name="Google Shape;787;g36c5f9e7415_0_1207"/>
          <p:cNvSpPr txBox="1"/>
          <p:nvPr>
            <p:ph idx="11" type="ftr"/>
          </p:nvPr>
        </p:nvSpPr>
        <p:spPr>
          <a:xfrm>
            <a:off x="971551" y="4476750"/>
            <a:ext cx="5479500" cy="2094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88" name="Google Shape;788;g36c5f9e7415_0_1207"/>
          <p:cNvSpPr txBox="1"/>
          <p:nvPr>
            <p:ph idx="12" type="sldNum"/>
          </p:nvPr>
        </p:nvSpPr>
        <p:spPr>
          <a:xfrm>
            <a:off x="7765426" y="4476750"/>
            <a:ext cx="407100" cy="2094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789" name="Google Shape;789;g36c5f9e7415_0_1207"/>
          <p:cNvCxnSpPr/>
          <p:nvPr/>
        </p:nvCxnSpPr>
        <p:spPr>
          <a:xfrm>
            <a:off x="6647918" y="742950"/>
            <a:ext cx="0" cy="365760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2">
    <p:bg>
      <p:bgPr>
        <a:solidFill>
          <a:srgbClr val="FFFFFF"/>
        </a:solidFill>
      </p:bgPr>
    </p:bg>
    <p:spTree>
      <p:nvGrpSpPr>
        <p:cNvPr id="94" name="Shape 94"/>
        <p:cNvGrpSpPr/>
        <p:nvPr/>
      </p:nvGrpSpPr>
      <p:grpSpPr>
        <a:xfrm>
          <a:off x="0" y="0"/>
          <a:ext cx="0" cy="0"/>
          <a:chOff x="0" y="0"/>
          <a:chExt cx="0" cy="0"/>
        </a:xfrm>
      </p:grpSpPr>
      <p:sp>
        <p:nvSpPr>
          <p:cNvPr id="95" name="Google Shape;95;p106"/>
          <p:cNvSpPr txBox="1"/>
          <p:nvPr>
            <p:ph idx="12" type="sldNum"/>
          </p:nvPr>
        </p:nvSpPr>
        <p:spPr>
          <a:xfrm>
            <a:off x="4207758" y="3204283"/>
            <a:ext cx="135642" cy="130484"/>
          </a:xfrm>
          <a:prstGeom prst="rect">
            <a:avLst/>
          </a:prstGeom>
          <a:noFill/>
          <a:ln>
            <a:noFill/>
          </a:ln>
        </p:spPr>
        <p:txBody>
          <a:bodyPr anchorCtr="0" anchor="ctr" bIns="22825" lIns="22825" spcFirstLastPara="1" rIns="22825" wrap="square" tIns="22825">
            <a:spAutoFit/>
          </a:bodyPr>
          <a:lstStyle>
            <a:lvl1pPr indent="0" lvl="0"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sz="800">
              <a:solidFill>
                <a:srgbClr val="000000"/>
              </a:solidFill>
              <a:latin typeface="Garamond"/>
              <a:ea typeface="Garamond"/>
              <a:cs typeface="Garamond"/>
              <a:sym typeface="Garamon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showMasterSp="0">
  <p:cSld name="Title and two columns">
    <p:bg>
      <p:bgPr>
        <a:solidFill>
          <a:srgbClr val="FFFFFF"/>
        </a:solidFill>
      </p:bgPr>
    </p:bg>
    <p:spTree>
      <p:nvGrpSpPr>
        <p:cNvPr id="96" name="Shape 96"/>
        <p:cNvGrpSpPr/>
        <p:nvPr/>
      </p:nvGrpSpPr>
      <p:grpSpPr>
        <a:xfrm>
          <a:off x="0" y="0"/>
          <a:ext cx="0" cy="0"/>
          <a:chOff x="0" y="0"/>
          <a:chExt cx="0" cy="0"/>
        </a:xfrm>
      </p:grpSpPr>
      <p:sp>
        <p:nvSpPr>
          <p:cNvPr id="97" name="Google Shape;97;p107"/>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lvl1pPr lvl="0" algn="l">
              <a:lnSpc>
                <a:spcPct val="100000"/>
              </a:lnSpc>
              <a:spcBef>
                <a:spcPts val="0"/>
              </a:spcBef>
              <a:spcAft>
                <a:spcPts val="0"/>
              </a:spcAft>
              <a:buClr>
                <a:srgbClr val="000000"/>
              </a:buClr>
              <a:buSzPts val="2800"/>
              <a:buFont typeface="Arial"/>
              <a:buNone/>
              <a:defRPr sz="2800">
                <a:solidFill>
                  <a:srgbClr val="000000"/>
                </a:solidFill>
                <a:latin typeface="Arial"/>
                <a:ea typeface="Arial"/>
                <a:cs typeface="Arial"/>
                <a:sym typeface="Arial"/>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98" name="Google Shape;98;p107"/>
          <p:cNvSpPr txBox="1"/>
          <p:nvPr>
            <p:ph idx="1" type="body"/>
          </p:nvPr>
        </p:nvSpPr>
        <p:spPr>
          <a:xfrm>
            <a:off x="311699" y="1152475"/>
            <a:ext cx="3999902" cy="3416400"/>
          </a:xfrm>
          <a:prstGeom prst="rect">
            <a:avLst/>
          </a:prstGeom>
          <a:noFill/>
          <a:ln>
            <a:noFill/>
          </a:ln>
        </p:spPr>
        <p:txBody>
          <a:bodyPr anchorCtr="0" anchor="t" bIns="91400" lIns="91400" spcFirstLastPara="1" rIns="91400" wrap="square" tIns="91400">
            <a:normAutofit/>
          </a:bodyPr>
          <a:lstStyle>
            <a:lvl1pPr indent="-317500" lvl="0" marL="457200" algn="l">
              <a:lnSpc>
                <a:spcPct val="115000"/>
              </a:lnSpc>
              <a:spcBef>
                <a:spcPts val="0"/>
              </a:spcBef>
              <a:spcAft>
                <a:spcPts val="0"/>
              </a:spcAft>
              <a:buClr>
                <a:srgbClr val="595959"/>
              </a:buClr>
              <a:buSzPts val="1400"/>
              <a:buChar char="●"/>
              <a:defRPr sz="1400">
                <a:solidFill>
                  <a:srgbClr val="595959"/>
                </a:solidFill>
                <a:latin typeface="Arial"/>
                <a:ea typeface="Arial"/>
                <a:cs typeface="Arial"/>
                <a:sym typeface="Arial"/>
              </a:defRPr>
            </a:lvl1pPr>
            <a:lvl2pPr indent="-317500" lvl="1" marL="914400" algn="l">
              <a:lnSpc>
                <a:spcPct val="115000"/>
              </a:lnSpc>
              <a:spcBef>
                <a:spcPts val="0"/>
              </a:spcBef>
              <a:spcAft>
                <a:spcPts val="0"/>
              </a:spcAft>
              <a:buClr>
                <a:srgbClr val="595959"/>
              </a:buClr>
              <a:buSzPts val="1400"/>
              <a:buChar char="○"/>
              <a:defRPr sz="1400">
                <a:solidFill>
                  <a:srgbClr val="595959"/>
                </a:solidFill>
                <a:latin typeface="Arial"/>
                <a:ea typeface="Arial"/>
                <a:cs typeface="Arial"/>
                <a:sym typeface="Arial"/>
              </a:defRPr>
            </a:lvl2pPr>
            <a:lvl3pPr indent="-317500" lvl="2" marL="1371600" algn="l">
              <a:lnSpc>
                <a:spcPct val="115000"/>
              </a:lnSpc>
              <a:spcBef>
                <a:spcPts val="0"/>
              </a:spcBef>
              <a:spcAft>
                <a:spcPts val="0"/>
              </a:spcAft>
              <a:buClr>
                <a:srgbClr val="595959"/>
              </a:buClr>
              <a:buSzPts val="1400"/>
              <a:buChar char="■"/>
              <a:defRPr sz="1400">
                <a:solidFill>
                  <a:srgbClr val="595959"/>
                </a:solidFill>
                <a:latin typeface="Arial"/>
                <a:ea typeface="Arial"/>
                <a:cs typeface="Arial"/>
                <a:sym typeface="Arial"/>
              </a:defRPr>
            </a:lvl3pPr>
            <a:lvl4pPr indent="-317500" lvl="3" marL="1828800" algn="l">
              <a:lnSpc>
                <a:spcPct val="115000"/>
              </a:lnSpc>
              <a:spcBef>
                <a:spcPts val="0"/>
              </a:spcBef>
              <a:spcAft>
                <a:spcPts val="0"/>
              </a:spcAft>
              <a:buClr>
                <a:srgbClr val="595959"/>
              </a:buClr>
              <a:buSzPts val="1400"/>
              <a:buChar char="●"/>
              <a:defRPr sz="1400">
                <a:solidFill>
                  <a:srgbClr val="595959"/>
                </a:solidFill>
                <a:latin typeface="Arial"/>
                <a:ea typeface="Arial"/>
                <a:cs typeface="Arial"/>
                <a:sym typeface="Arial"/>
              </a:defRPr>
            </a:lvl4pPr>
            <a:lvl5pPr indent="-317500" lvl="4" marL="2286000" algn="l">
              <a:lnSpc>
                <a:spcPct val="115000"/>
              </a:lnSpc>
              <a:spcBef>
                <a:spcPts val="0"/>
              </a:spcBef>
              <a:spcAft>
                <a:spcPts val="0"/>
              </a:spcAft>
              <a:buClr>
                <a:srgbClr val="595959"/>
              </a:buClr>
              <a:buSzPts val="1400"/>
              <a:buChar char="○"/>
              <a:defRPr sz="1400">
                <a:solidFill>
                  <a:srgbClr val="595959"/>
                </a:solidFill>
                <a:latin typeface="Arial"/>
                <a:ea typeface="Arial"/>
                <a:cs typeface="Arial"/>
                <a:sym typeface="Arial"/>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99" name="Google Shape;99;p107"/>
          <p:cNvSpPr txBox="1"/>
          <p:nvPr>
            <p:ph idx="2" type="body"/>
          </p:nvPr>
        </p:nvSpPr>
        <p:spPr>
          <a:xfrm>
            <a:off x="4832399" y="1152475"/>
            <a:ext cx="3999902" cy="3416400"/>
          </a:xfrm>
          <a:prstGeom prst="rect">
            <a:avLst/>
          </a:prstGeom>
          <a:noFill/>
          <a:ln>
            <a:noFill/>
          </a:ln>
        </p:spPr>
        <p:txBody>
          <a:bodyPr anchorCtr="0" anchor="t" bIns="91400" lIns="91400" spcFirstLastPara="1" rIns="91400" wrap="square" tIns="91400">
            <a:normAutofit/>
          </a:bodyPr>
          <a:lstStyle>
            <a:lvl1pPr indent="-342900" lvl="0" marL="457200" algn="l">
              <a:lnSpc>
                <a:spcPct val="100000"/>
              </a:lnSpc>
              <a:spcBef>
                <a:spcPts val="400"/>
              </a:spcBef>
              <a:spcAft>
                <a:spcPts val="0"/>
              </a:spcAft>
              <a:buSzPts val="1800"/>
              <a:buChar char="•"/>
              <a:defRPr/>
            </a:lvl1pPr>
            <a:lvl2pPr indent="-342900" lvl="1" marL="914400" algn="l">
              <a:lnSpc>
                <a:spcPct val="100000"/>
              </a:lnSpc>
              <a:spcBef>
                <a:spcPts val="400"/>
              </a:spcBef>
              <a:spcAft>
                <a:spcPts val="0"/>
              </a:spcAft>
              <a:buSzPts val="1800"/>
              <a:buChar char="•"/>
              <a:defRPr/>
            </a:lvl2pPr>
            <a:lvl3pPr indent="-342900" lvl="2" marL="1371600" algn="l">
              <a:lnSpc>
                <a:spcPct val="100000"/>
              </a:lnSpc>
              <a:spcBef>
                <a:spcPts val="400"/>
              </a:spcBef>
              <a:spcAft>
                <a:spcPts val="0"/>
              </a:spcAft>
              <a:buSzPts val="1800"/>
              <a:buChar char="•"/>
              <a:defRPr/>
            </a:lvl3pPr>
            <a:lvl4pPr indent="-342900" lvl="3" marL="1828800" algn="l">
              <a:lnSpc>
                <a:spcPct val="100000"/>
              </a:lnSpc>
              <a:spcBef>
                <a:spcPts val="400"/>
              </a:spcBef>
              <a:spcAft>
                <a:spcPts val="0"/>
              </a:spcAft>
              <a:buSzPts val="1800"/>
              <a:buChar char="•"/>
              <a:defRPr/>
            </a:lvl4pPr>
            <a:lvl5pPr indent="-342900" lvl="4" marL="2286000" algn="l">
              <a:lnSpc>
                <a:spcPct val="100000"/>
              </a:lnSpc>
              <a:spcBef>
                <a:spcPts val="400"/>
              </a:spcBef>
              <a:spcAft>
                <a:spcPts val="0"/>
              </a:spcAft>
              <a:buSzPts val="1800"/>
              <a:buChar char="•"/>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100" name="Google Shape;100;p107"/>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spAutoFit/>
          </a:bodyPr>
          <a:lstStyle>
            <a:lvl1pPr indent="0" lvl="0"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800">
              <a:solidFill>
                <a:srgbClr val="000000"/>
              </a:solidFill>
              <a:latin typeface="Garamond"/>
              <a:ea typeface="Garamond"/>
              <a:cs typeface="Garamond"/>
              <a:sym typeface="Garamon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ECT" type="obj">
  <p:cSld name="OBJECT">
    <p:spTree>
      <p:nvGrpSpPr>
        <p:cNvPr id="101" name="Shape 101"/>
        <p:cNvGrpSpPr/>
        <p:nvPr/>
      </p:nvGrpSpPr>
      <p:grpSpPr>
        <a:xfrm>
          <a:off x="0" y="0"/>
          <a:ext cx="0" cy="0"/>
          <a:chOff x="0" y="0"/>
          <a:chExt cx="0" cy="0"/>
        </a:xfrm>
      </p:grpSpPr>
      <p:cxnSp>
        <p:nvCxnSpPr>
          <p:cNvPr id="102" name="Google Shape;102;p108"/>
          <p:cNvCxnSpPr/>
          <p:nvPr/>
        </p:nvCxnSpPr>
        <p:spPr>
          <a:xfrm>
            <a:off x="1047126" y="1816100"/>
            <a:ext cx="7055702" cy="0"/>
          </a:xfrm>
          <a:prstGeom prst="straightConnector1">
            <a:avLst/>
          </a:prstGeom>
          <a:noFill/>
          <a:ln cap="flat" cmpd="sng" w="15875">
            <a:solidFill>
              <a:schemeClr val="accent1"/>
            </a:solidFill>
            <a:prstDash val="solid"/>
            <a:round/>
            <a:headEnd len="sm" w="sm" type="none"/>
            <a:tailEnd len="sm" w="sm" type="none"/>
          </a:ln>
        </p:spPr>
      </p:cxnSp>
      <p:sp>
        <p:nvSpPr>
          <p:cNvPr id="103" name="Google Shape;103;p108"/>
          <p:cNvSpPr txBox="1"/>
          <p:nvPr>
            <p:ph type="title"/>
          </p:nvPr>
        </p:nvSpPr>
        <p:spPr>
          <a:xfrm>
            <a:off x="971552" y="736598"/>
            <a:ext cx="7200901" cy="977701"/>
          </a:xfrm>
          <a:prstGeom prst="rect">
            <a:avLst/>
          </a:prstGeom>
          <a:noFill/>
          <a:ln>
            <a:noFill/>
          </a:ln>
        </p:spPr>
        <p:txBody>
          <a:bodyPr anchorCtr="0" anchor="ctr" bIns="34275" lIns="34275" spcFirstLastPara="1" rIns="34275" wrap="square" tIns="34275">
            <a:normAutofit/>
          </a:bodyPr>
          <a:lstStyle>
            <a:lvl1pPr lvl="0" algn="ctr">
              <a:lnSpc>
                <a:spcPct val="100000"/>
              </a:lnSpc>
              <a:spcBef>
                <a:spcPts val="0"/>
              </a:spcBef>
              <a:spcAft>
                <a:spcPts val="0"/>
              </a:spcAft>
              <a:buClr>
                <a:srgbClr val="262626"/>
              </a:buClr>
              <a:buSzPts val="1800"/>
              <a:buNone/>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104" name="Google Shape;104;p108"/>
          <p:cNvSpPr txBox="1"/>
          <p:nvPr>
            <p:ph idx="1" type="body"/>
          </p:nvPr>
        </p:nvSpPr>
        <p:spPr>
          <a:xfrm>
            <a:off x="971550" y="1917699"/>
            <a:ext cx="7200901" cy="2489101"/>
          </a:xfrm>
          <a:prstGeom prst="rect">
            <a:avLst/>
          </a:prstGeom>
          <a:noFill/>
          <a:ln>
            <a:noFill/>
          </a:ln>
        </p:spPr>
        <p:txBody>
          <a:bodyPr anchorCtr="0" anchor="t" bIns="34275" lIns="34275" spcFirstLastPara="1" rIns="34275" wrap="square" tIns="34275">
            <a:normAutofit/>
          </a:bodyPr>
          <a:lstStyle>
            <a:lvl1pPr indent="-342900" lvl="0" marL="457200" algn="l">
              <a:lnSpc>
                <a:spcPct val="100000"/>
              </a:lnSpc>
              <a:spcBef>
                <a:spcPts val="300"/>
              </a:spcBef>
              <a:spcAft>
                <a:spcPts val="0"/>
              </a:spcAft>
              <a:buSzPts val="1800"/>
              <a:buChar char="•"/>
              <a:defRPr/>
            </a:lvl1pPr>
            <a:lvl2pPr indent="-342900" lvl="1" marL="914400" algn="l">
              <a:lnSpc>
                <a:spcPct val="100000"/>
              </a:lnSpc>
              <a:spcBef>
                <a:spcPts val="300"/>
              </a:spcBef>
              <a:spcAft>
                <a:spcPts val="0"/>
              </a:spcAft>
              <a:buSzPts val="1800"/>
              <a:buChar char="•"/>
              <a:defRPr/>
            </a:lvl2pPr>
            <a:lvl3pPr indent="-342900" lvl="2" marL="1371600" algn="l">
              <a:lnSpc>
                <a:spcPct val="100000"/>
              </a:lnSpc>
              <a:spcBef>
                <a:spcPts val="300"/>
              </a:spcBef>
              <a:spcAft>
                <a:spcPts val="0"/>
              </a:spcAft>
              <a:buSzPts val="1800"/>
              <a:buChar char="•"/>
              <a:defRPr/>
            </a:lvl3pPr>
            <a:lvl4pPr indent="-342900" lvl="3" marL="1828800" algn="l">
              <a:lnSpc>
                <a:spcPct val="100000"/>
              </a:lnSpc>
              <a:spcBef>
                <a:spcPts val="300"/>
              </a:spcBef>
              <a:spcAft>
                <a:spcPts val="0"/>
              </a:spcAft>
              <a:buSzPts val="1800"/>
              <a:buChar char="•"/>
              <a:defRPr/>
            </a:lvl4pPr>
            <a:lvl5pPr indent="-342900" lvl="4" marL="2286000" algn="l">
              <a:lnSpc>
                <a:spcPct val="100000"/>
              </a:lnSpc>
              <a:spcBef>
                <a:spcPts val="300"/>
              </a:spcBef>
              <a:spcAft>
                <a:spcPts val="0"/>
              </a:spcAft>
              <a:buSzPts val="1800"/>
              <a:buChar char="•"/>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105" name="Google Shape;105;p108"/>
          <p:cNvSpPr txBox="1"/>
          <p:nvPr>
            <p:ph idx="12" type="sldNum"/>
          </p:nvPr>
        </p:nvSpPr>
        <p:spPr>
          <a:xfrm>
            <a:off x="7996025" y="4490024"/>
            <a:ext cx="176501" cy="182851"/>
          </a:xfrm>
          <a:prstGeom prst="rect">
            <a:avLst/>
          </a:prstGeom>
          <a:noFill/>
          <a:ln>
            <a:noFill/>
          </a:ln>
        </p:spPr>
        <p:txBody>
          <a:bodyPr anchorCtr="0" anchor="ctr" bIns="34275" lIns="34275" spcFirstLastPara="1" rIns="34275" wrap="square" tIns="34275">
            <a:spAutoFit/>
          </a:bodyPr>
          <a:lstStyle>
            <a:lvl1pPr indent="0" lvl="0"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1pPr>
            <a:lvl2pPr indent="0" lvl="1"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2pPr>
            <a:lvl3pPr indent="0" lvl="2"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3pPr>
            <a:lvl4pPr indent="0" lvl="3"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4pPr>
            <a:lvl5pPr indent="0" lvl="4"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5pPr>
            <a:lvl6pPr indent="0" lvl="5"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6pPr>
            <a:lvl7pPr indent="0" lvl="6"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7pPr>
            <a:lvl8pPr indent="0" lvl="7"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8pPr>
            <a:lvl9pPr indent="0" lvl="8"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 type="secHead">
  <p:cSld name="SECTION_HEADER">
    <p:spTree>
      <p:nvGrpSpPr>
        <p:cNvPr id="106" name="Shape 106"/>
        <p:cNvGrpSpPr/>
        <p:nvPr/>
      </p:nvGrpSpPr>
      <p:grpSpPr>
        <a:xfrm>
          <a:off x="0" y="0"/>
          <a:ext cx="0" cy="0"/>
          <a:chOff x="0" y="0"/>
          <a:chExt cx="0" cy="0"/>
        </a:xfrm>
      </p:grpSpPr>
      <p:sp>
        <p:nvSpPr>
          <p:cNvPr id="107" name="Google Shape;107;p109"/>
          <p:cNvSpPr txBox="1"/>
          <p:nvPr>
            <p:ph type="title"/>
          </p:nvPr>
        </p:nvSpPr>
        <p:spPr>
          <a:xfrm>
            <a:off x="1511302" y="1314453"/>
            <a:ext cx="6119101" cy="1366801"/>
          </a:xfrm>
          <a:prstGeom prst="rect">
            <a:avLst/>
          </a:prstGeom>
          <a:noFill/>
          <a:ln>
            <a:noFill/>
          </a:ln>
        </p:spPr>
        <p:txBody>
          <a:bodyPr anchorCtr="0" anchor="b" bIns="34275" lIns="34275" spcFirstLastPara="1" rIns="34275" wrap="square" tIns="34275">
            <a:normAutofit/>
          </a:bodyPr>
          <a:lstStyle>
            <a:lvl1pPr lvl="0" algn="ctr">
              <a:lnSpc>
                <a:spcPct val="100000"/>
              </a:lnSpc>
              <a:spcBef>
                <a:spcPts val="0"/>
              </a:spcBef>
              <a:spcAft>
                <a:spcPts val="0"/>
              </a:spcAft>
              <a:buClr>
                <a:srgbClr val="262626"/>
              </a:buClr>
              <a:buSzPts val="1800"/>
              <a:buNone/>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108" name="Google Shape;108;p109"/>
          <p:cNvSpPr txBox="1"/>
          <p:nvPr>
            <p:ph idx="1" type="body"/>
          </p:nvPr>
        </p:nvSpPr>
        <p:spPr>
          <a:xfrm>
            <a:off x="1511300" y="2884538"/>
            <a:ext cx="6119101" cy="715801"/>
          </a:xfrm>
          <a:prstGeom prst="rect">
            <a:avLst/>
          </a:prstGeom>
          <a:noFill/>
          <a:ln>
            <a:noFill/>
          </a:ln>
        </p:spPr>
        <p:txBody>
          <a:bodyPr anchorCtr="0" anchor="t" bIns="34275" lIns="34275" spcFirstLastPara="1" rIns="34275" wrap="square" tIns="34275">
            <a:normAutofit/>
          </a:bodyPr>
          <a:lstStyle>
            <a:lvl1pPr indent="-228600" lvl="0" marL="457200" algn="ctr">
              <a:lnSpc>
                <a:spcPct val="100000"/>
              </a:lnSpc>
              <a:spcBef>
                <a:spcPts val="400"/>
              </a:spcBef>
              <a:spcAft>
                <a:spcPts val="0"/>
              </a:spcAft>
              <a:buClr>
                <a:srgbClr val="000000"/>
              </a:buClr>
              <a:buSzPts val="1800"/>
              <a:buFont typeface="Garamond"/>
              <a:buNone/>
              <a:defRPr>
                <a:solidFill>
                  <a:srgbClr val="000000"/>
                </a:solidFill>
              </a:defRPr>
            </a:lvl1pPr>
            <a:lvl2pPr indent="-228600" lvl="1" marL="914400" algn="ctr">
              <a:lnSpc>
                <a:spcPct val="100000"/>
              </a:lnSpc>
              <a:spcBef>
                <a:spcPts val="400"/>
              </a:spcBef>
              <a:spcAft>
                <a:spcPts val="0"/>
              </a:spcAft>
              <a:buClr>
                <a:srgbClr val="000000"/>
              </a:buClr>
              <a:buSzPts val="1800"/>
              <a:buFont typeface="Garamond"/>
              <a:buNone/>
              <a:defRPr>
                <a:solidFill>
                  <a:srgbClr val="000000"/>
                </a:solidFill>
              </a:defRPr>
            </a:lvl2pPr>
            <a:lvl3pPr indent="-228600" lvl="2" marL="1371600" algn="ctr">
              <a:lnSpc>
                <a:spcPct val="100000"/>
              </a:lnSpc>
              <a:spcBef>
                <a:spcPts val="400"/>
              </a:spcBef>
              <a:spcAft>
                <a:spcPts val="0"/>
              </a:spcAft>
              <a:buClr>
                <a:srgbClr val="000000"/>
              </a:buClr>
              <a:buSzPts val="1800"/>
              <a:buFont typeface="Garamond"/>
              <a:buNone/>
              <a:defRPr>
                <a:solidFill>
                  <a:srgbClr val="000000"/>
                </a:solidFill>
              </a:defRPr>
            </a:lvl3pPr>
            <a:lvl4pPr indent="-228600" lvl="3" marL="1828800" algn="ctr">
              <a:lnSpc>
                <a:spcPct val="100000"/>
              </a:lnSpc>
              <a:spcBef>
                <a:spcPts val="400"/>
              </a:spcBef>
              <a:spcAft>
                <a:spcPts val="0"/>
              </a:spcAft>
              <a:buClr>
                <a:srgbClr val="000000"/>
              </a:buClr>
              <a:buSzPts val="1800"/>
              <a:buFont typeface="Garamond"/>
              <a:buNone/>
              <a:defRPr>
                <a:solidFill>
                  <a:srgbClr val="000000"/>
                </a:solidFill>
              </a:defRPr>
            </a:lvl4pPr>
            <a:lvl5pPr indent="-228600" lvl="4" marL="2286000" algn="ctr">
              <a:lnSpc>
                <a:spcPct val="100000"/>
              </a:lnSpc>
              <a:spcBef>
                <a:spcPts val="400"/>
              </a:spcBef>
              <a:spcAft>
                <a:spcPts val="0"/>
              </a:spcAft>
              <a:buClr>
                <a:srgbClr val="000000"/>
              </a:buClr>
              <a:buSzPts val="1800"/>
              <a:buFont typeface="Garamond"/>
              <a:buNone/>
              <a:defRPr>
                <a:solidFill>
                  <a:srgbClr val="000000"/>
                </a:solidFill>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cxnSp>
        <p:nvCxnSpPr>
          <p:cNvPr id="109" name="Google Shape;109;p109"/>
          <p:cNvCxnSpPr/>
          <p:nvPr/>
        </p:nvCxnSpPr>
        <p:spPr>
          <a:xfrm>
            <a:off x="1509541" y="2782939"/>
            <a:ext cx="6122401" cy="1"/>
          </a:xfrm>
          <a:prstGeom prst="straightConnector1">
            <a:avLst/>
          </a:prstGeom>
          <a:noFill/>
          <a:ln cap="flat" cmpd="sng" w="15875">
            <a:solidFill>
              <a:schemeClr val="accent1"/>
            </a:solidFill>
            <a:prstDash val="solid"/>
            <a:round/>
            <a:headEnd len="sm" w="sm" type="none"/>
            <a:tailEnd len="sm" w="sm" type="none"/>
          </a:ln>
        </p:spPr>
      </p:cxnSp>
      <p:sp>
        <p:nvSpPr>
          <p:cNvPr id="110" name="Google Shape;110;p109"/>
          <p:cNvSpPr txBox="1"/>
          <p:nvPr>
            <p:ph idx="12" type="sldNum"/>
          </p:nvPr>
        </p:nvSpPr>
        <p:spPr>
          <a:xfrm>
            <a:off x="7996025" y="4490024"/>
            <a:ext cx="176501" cy="182851"/>
          </a:xfrm>
          <a:prstGeom prst="rect">
            <a:avLst/>
          </a:prstGeom>
          <a:noFill/>
          <a:ln>
            <a:noFill/>
          </a:ln>
        </p:spPr>
        <p:txBody>
          <a:bodyPr anchorCtr="0" anchor="ctr" bIns="34275" lIns="34275" spcFirstLastPara="1" rIns="34275" wrap="square" tIns="34275">
            <a:spAutoFit/>
          </a:bodyPr>
          <a:lstStyle>
            <a:lvl1pPr indent="0" lvl="0"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1pPr>
            <a:lvl2pPr indent="0" lvl="1"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2pPr>
            <a:lvl3pPr indent="0" lvl="2"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3pPr>
            <a:lvl4pPr indent="0" lvl="3"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4pPr>
            <a:lvl5pPr indent="0" lvl="4"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5pPr>
            <a:lvl6pPr indent="0" lvl="5"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6pPr>
            <a:lvl7pPr indent="0" lvl="6"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7pPr>
            <a:lvl8pPr indent="0" lvl="7"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8pPr>
            <a:lvl9pPr indent="0" lvl="8"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_OBJECTS" type="twoObj">
  <p:cSld name="TWO_OBJECTS">
    <p:spTree>
      <p:nvGrpSpPr>
        <p:cNvPr id="111" name="Shape 111"/>
        <p:cNvGrpSpPr/>
        <p:nvPr/>
      </p:nvGrpSpPr>
      <p:grpSpPr>
        <a:xfrm>
          <a:off x="0" y="0"/>
          <a:ext cx="0" cy="0"/>
          <a:chOff x="0" y="0"/>
          <a:chExt cx="0" cy="0"/>
        </a:xfrm>
      </p:grpSpPr>
      <p:cxnSp>
        <p:nvCxnSpPr>
          <p:cNvPr id="112" name="Google Shape;112;p110"/>
          <p:cNvCxnSpPr/>
          <p:nvPr/>
        </p:nvCxnSpPr>
        <p:spPr>
          <a:xfrm>
            <a:off x="1047126" y="1816100"/>
            <a:ext cx="7055702" cy="0"/>
          </a:xfrm>
          <a:prstGeom prst="straightConnector1">
            <a:avLst/>
          </a:prstGeom>
          <a:noFill/>
          <a:ln cap="flat" cmpd="sng" w="15875">
            <a:solidFill>
              <a:schemeClr val="accent1"/>
            </a:solidFill>
            <a:prstDash val="solid"/>
            <a:round/>
            <a:headEnd len="sm" w="sm" type="none"/>
            <a:tailEnd len="sm" w="sm" type="none"/>
          </a:ln>
        </p:spPr>
      </p:cxnSp>
      <p:sp>
        <p:nvSpPr>
          <p:cNvPr id="113" name="Google Shape;113;p110"/>
          <p:cNvSpPr txBox="1"/>
          <p:nvPr>
            <p:ph type="title"/>
          </p:nvPr>
        </p:nvSpPr>
        <p:spPr>
          <a:xfrm>
            <a:off x="971552" y="736598"/>
            <a:ext cx="7200901" cy="977701"/>
          </a:xfrm>
          <a:prstGeom prst="rect">
            <a:avLst/>
          </a:prstGeom>
          <a:noFill/>
          <a:ln>
            <a:noFill/>
          </a:ln>
        </p:spPr>
        <p:txBody>
          <a:bodyPr anchorCtr="0" anchor="ctr" bIns="34275" lIns="34275" spcFirstLastPara="1" rIns="34275" wrap="square" tIns="34275">
            <a:normAutofit/>
          </a:bodyPr>
          <a:lstStyle>
            <a:lvl1pPr lvl="0" algn="ctr">
              <a:lnSpc>
                <a:spcPct val="100000"/>
              </a:lnSpc>
              <a:spcBef>
                <a:spcPts val="0"/>
              </a:spcBef>
              <a:spcAft>
                <a:spcPts val="0"/>
              </a:spcAft>
              <a:buClr>
                <a:srgbClr val="262626"/>
              </a:buClr>
              <a:buSzPts val="1800"/>
              <a:buNone/>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114" name="Google Shape;114;p110"/>
          <p:cNvSpPr txBox="1"/>
          <p:nvPr>
            <p:ph idx="1" type="body"/>
          </p:nvPr>
        </p:nvSpPr>
        <p:spPr>
          <a:xfrm>
            <a:off x="973836" y="1920239"/>
            <a:ext cx="3538800" cy="2482801"/>
          </a:xfrm>
          <a:prstGeom prst="rect">
            <a:avLst/>
          </a:prstGeom>
          <a:noFill/>
          <a:ln>
            <a:noFill/>
          </a:ln>
        </p:spPr>
        <p:txBody>
          <a:bodyPr anchorCtr="0" anchor="t" bIns="34275" lIns="34275" spcFirstLastPara="1" rIns="34275" wrap="square" tIns="34275">
            <a:normAutofit/>
          </a:bodyPr>
          <a:lstStyle>
            <a:lvl1pPr indent="-342900" lvl="0" marL="457200" algn="l">
              <a:lnSpc>
                <a:spcPct val="100000"/>
              </a:lnSpc>
              <a:spcBef>
                <a:spcPts val="300"/>
              </a:spcBef>
              <a:spcAft>
                <a:spcPts val="0"/>
              </a:spcAft>
              <a:buSzPts val="1800"/>
              <a:buChar char="•"/>
              <a:defRPr/>
            </a:lvl1pPr>
            <a:lvl2pPr indent="-342900" lvl="1" marL="914400" algn="l">
              <a:lnSpc>
                <a:spcPct val="100000"/>
              </a:lnSpc>
              <a:spcBef>
                <a:spcPts val="300"/>
              </a:spcBef>
              <a:spcAft>
                <a:spcPts val="0"/>
              </a:spcAft>
              <a:buSzPts val="1800"/>
              <a:buChar char="•"/>
              <a:defRPr/>
            </a:lvl2pPr>
            <a:lvl3pPr indent="-342900" lvl="2" marL="1371600" algn="l">
              <a:lnSpc>
                <a:spcPct val="100000"/>
              </a:lnSpc>
              <a:spcBef>
                <a:spcPts val="300"/>
              </a:spcBef>
              <a:spcAft>
                <a:spcPts val="0"/>
              </a:spcAft>
              <a:buSzPts val="1800"/>
              <a:buChar char="•"/>
              <a:defRPr/>
            </a:lvl3pPr>
            <a:lvl4pPr indent="-342900" lvl="3" marL="1828800" algn="l">
              <a:lnSpc>
                <a:spcPct val="100000"/>
              </a:lnSpc>
              <a:spcBef>
                <a:spcPts val="300"/>
              </a:spcBef>
              <a:spcAft>
                <a:spcPts val="0"/>
              </a:spcAft>
              <a:buSzPts val="1800"/>
              <a:buChar char="•"/>
              <a:defRPr/>
            </a:lvl4pPr>
            <a:lvl5pPr indent="-342900" lvl="4" marL="2286000" algn="l">
              <a:lnSpc>
                <a:spcPct val="100000"/>
              </a:lnSpc>
              <a:spcBef>
                <a:spcPts val="300"/>
              </a:spcBef>
              <a:spcAft>
                <a:spcPts val="0"/>
              </a:spcAft>
              <a:buSzPts val="1800"/>
              <a:buChar char="•"/>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115" name="Google Shape;115;p110"/>
          <p:cNvSpPr txBox="1"/>
          <p:nvPr>
            <p:ph idx="2" type="body"/>
          </p:nvPr>
        </p:nvSpPr>
        <p:spPr>
          <a:xfrm>
            <a:off x="4636008" y="1920239"/>
            <a:ext cx="3538800" cy="2482801"/>
          </a:xfrm>
          <a:prstGeom prst="rect">
            <a:avLst/>
          </a:prstGeom>
          <a:noFill/>
          <a:ln>
            <a:noFill/>
          </a:ln>
        </p:spPr>
        <p:txBody>
          <a:bodyPr anchorCtr="0" anchor="t" bIns="34275" lIns="34275" spcFirstLastPara="1" rIns="34275" wrap="square" tIns="34275">
            <a:normAutofit/>
          </a:bodyPr>
          <a:lstStyle>
            <a:lvl1pPr indent="-342900" lvl="0" marL="457200" algn="l">
              <a:lnSpc>
                <a:spcPct val="100000"/>
              </a:lnSpc>
              <a:spcBef>
                <a:spcPts val="400"/>
              </a:spcBef>
              <a:spcAft>
                <a:spcPts val="0"/>
              </a:spcAft>
              <a:buSzPts val="1800"/>
              <a:buChar char="•"/>
              <a:defRPr/>
            </a:lvl1pPr>
            <a:lvl2pPr indent="-342900" lvl="1" marL="914400" algn="l">
              <a:lnSpc>
                <a:spcPct val="100000"/>
              </a:lnSpc>
              <a:spcBef>
                <a:spcPts val="400"/>
              </a:spcBef>
              <a:spcAft>
                <a:spcPts val="0"/>
              </a:spcAft>
              <a:buSzPts val="1800"/>
              <a:buChar char="•"/>
              <a:defRPr/>
            </a:lvl2pPr>
            <a:lvl3pPr indent="-342900" lvl="2" marL="1371600" algn="l">
              <a:lnSpc>
                <a:spcPct val="100000"/>
              </a:lnSpc>
              <a:spcBef>
                <a:spcPts val="400"/>
              </a:spcBef>
              <a:spcAft>
                <a:spcPts val="0"/>
              </a:spcAft>
              <a:buSzPts val="1800"/>
              <a:buChar char="•"/>
              <a:defRPr/>
            </a:lvl3pPr>
            <a:lvl4pPr indent="-342900" lvl="3" marL="1828800" algn="l">
              <a:lnSpc>
                <a:spcPct val="100000"/>
              </a:lnSpc>
              <a:spcBef>
                <a:spcPts val="400"/>
              </a:spcBef>
              <a:spcAft>
                <a:spcPts val="0"/>
              </a:spcAft>
              <a:buSzPts val="1800"/>
              <a:buChar char="•"/>
              <a:defRPr/>
            </a:lvl4pPr>
            <a:lvl5pPr indent="-342900" lvl="4" marL="2286000" algn="l">
              <a:lnSpc>
                <a:spcPct val="100000"/>
              </a:lnSpc>
              <a:spcBef>
                <a:spcPts val="400"/>
              </a:spcBef>
              <a:spcAft>
                <a:spcPts val="0"/>
              </a:spcAft>
              <a:buSzPts val="1800"/>
              <a:buChar char="•"/>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116" name="Google Shape;116;p110"/>
          <p:cNvSpPr txBox="1"/>
          <p:nvPr>
            <p:ph idx="12" type="sldNum"/>
          </p:nvPr>
        </p:nvSpPr>
        <p:spPr>
          <a:xfrm>
            <a:off x="7996025" y="4490024"/>
            <a:ext cx="176501" cy="182851"/>
          </a:xfrm>
          <a:prstGeom prst="rect">
            <a:avLst/>
          </a:prstGeom>
          <a:noFill/>
          <a:ln>
            <a:noFill/>
          </a:ln>
        </p:spPr>
        <p:txBody>
          <a:bodyPr anchorCtr="0" anchor="ctr" bIns="34275" lIns="34275" spcFirstLastPara="1" rIns="34275" wrap="square" tIns="34275">
            <a:spAutoFit/>
          </a:bodyPr>
          <a:lstStyle>
            <a:lvl1pPr indent="0" lvl="0"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1pPr>
            <a:lvl2pPr indent="0" lvl="1"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2pPr>
            <a:lvl3pPr indent="0" lvl="2"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3pPr>
            <a:lvl4pPr indent="0" lvl="3"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4pPr>
            <a:lvl5pPr indent="0" lvl="4"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5pPr>
            <a:lvl6pPr indent="0" lvl="5"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6pPr>
            <a:lvl7pPr indent="0" lvl="6"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7pPr>
            <a:lvl8pPr indent="0" lvl="7"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8pPr>
            <a:lvl9pPr indent="0" lvl="8"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ONLY" type="titleOnly">
  <p:cSld name="TITLE_ONLY">
    <p:spTree>
      <p:nvGrpSpPr>
        <p:cNvPr id="117" name="Shape 117"/>
        <p:cNvGrpSpPr/>
        <p:nvPr/>
      </p:nvGrpSpPr>
      <p:grpSpPr>
        <a:xfrm>
          <a:off x="0" y="0"/>
          <a:ext cx="0" cy="0"/>
          <a:chOff x="0" y="0"/>
          <a:chExt cx="0" cy="0"/>
        </a:xfrm>
      </p:grpSpPr>
      <p:sp>
        <p:nvSpPr>
          <p:cNvPr id="118" name="Google Shape;118;p111"/>
          <p:cNvSpPr txBox="1"/>
          <p:nvPr>
            <p:ph type="title"/>
          </p:nvPr>
        </p:nvSpPr>
        <p:spPr>
          <a:xfrm>
            <a:off x="971552" y="736598"/>
            <a:ext cx="7200901" cy="977701"/>
          </a:xfrm>
          <a:prstGeom prst="rect">
            <a:avLst/>
          </a:prstGeom>
          <a:noFill/>
          <a:ln>
            <a:noFill/>
          </a:ln>
        </p:spPr>
        <p:txBody>
          <a:bodyPr anchorCtr="0" anchor="ctr" bIns="34275" lIns="34275" spcFirstLastPara="1" rIns="34275" wrap="square" tIns="34275">
            <a:normAutofit/>
          </a:bodyPr>
          <a:lstStyle>
            <a:lvl1pPr lvl="0" algn="ctr">
              <a:lnSpc>
                <a:spcPct val="100000"/>
              </a:lnSpc>
              <a:spcBef>
                <a:spcPts val="0"/>
              </a:spcBef>
              <a:spcAft>
                <a:spcPts val="0"/>
              </a:spcAft>
              <a:buClr>
                <a:srgbClr val="262626"/>
              </a:buClr>
              <a:buSzPts val="1800"/>
              <a:buNone/>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cxnSp>
        <p:nvCxnSpPr>
          <p:cNvPr id="119" name="Google Shape;119;p111"/>
          <p:cNvCxnSpPr/>
          <p:nvPr/>
        </p:nvCxnSpPr>
        <p:spPr>
          <a:xfrm>
            <a:off x="1047126" y="1816100"/>
            <a:ext cx="7055702" cy="0"/>
          </a:xfrm>
          <a:prstGeom prst="straightConnector1">
            <a:avLst/>
          </a:prstGeom>
          <a:noFill/>
          <a:ln cap="flat" cmpd="sng" w="15875">
            <a:solidFill>
              <a:schemeClr val="accent1"/>
            </a:solidFill>
            <a:prstDash val="solid"/>
            <a:round/>
            <a:headEnd len="sm" w="sm" type="none"/>
            <a:tailEnd len="sm" w="sm" type="none"/>
          </a:ln>
        </p:spPr>
      </p:cxnSp>
      <p:sp>
        <p:nvSpPr>
          <p:cNvPr id="120" name="Google Shape;120;p111"/>
          <p:cNvSpPr txBox="1"/>
          <p:nvPr>
            <p:ph idx="12" type="sldNum"/>
          </p:nvPr>
        </p:nvSpPr>
        <p:spPr>
          <a:xfrm>
            <a:off x="7996025" y="4490024"/>
            <a:ext cx="176501" cy="182851"/>
          </a:xfrm>
          <a:prstGeom prst="rect">
            <a:avLst/>
          </a:prstGeom>
          <a:noFill/>
          <a:ln>
            <a:noFill/>
          </a:ln>
        </p:spPr>
        <p:txBody>
          <a:bodyPr anchorCtr="0" anchor="ctr" bIns="34275" lIns="34275" spcFirstLastPara="1" rIns="34275" wrap="square" tIns="34275">
            <a:spAutoFit/>
          </a:bodyPr>
          <a:lstStyle>
            <a:lvl1pPr indent="0" lvl="0"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1pPr>
            <a:lvl2pPr indent="0" lvl="1"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2pPr>
            <a:lvl3pPr indent="0" lvl="2"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3pPr>
            <a:lvl4pPr indent="0" lvl="3"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4pPr>
            <a:lvl5pPr indent="0" lvl="4"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5pPr>
            <a:lvl6pPr indent="0" lvl="5"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6pPr>
            <a:lvl7pPr indent="0" lvl="6"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7pPr>
            <a:lvl8pPr indent="0" lvl="7"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8pPr>
            <a:lvl9pPr indent="0" lvl="8"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1" name="Shape 121"/>
        <p:cNvGrpSpPr/>
        <p:nvPr/>
      </p:nvGrpSpPr>
      <p:grpSpPr>
        <a:xfrm>
          <a:off x="0" y="0"/>
          <a:ext cx="0" cy="0"/>
          <a:chOff x="0" y="0"/>
          <a:chExt cx="0" cy="0"/>
        </a:xfrm>
      </p:grpSpPr>
      <p:sp>
        <p:nvSpPr>
          <p:cNvPr id="122" name="Google Shape;122;p112"/>
          <p:cNvSpPr txBox="1"/>
          <p:nvPr>
            <p:ph idx="12" type="sldNum"/>
          </p:nvPr>
        </p:nvSpPr>
        <p:spPr>
          <a:xfrm>
            <a:off x="7996025" y="4490024"/>
            <a:ext cx="176501" cy="182851"/>
          </a:xfrm>
          <a:prstGeom prst="rect">
            <a:avLst/>
          </a:prstGeom>
          <a:noFill/>
          <a:ln>
            <a:noFill/>
          </a:ln>
        </p:spPr>
        <p:txBody>
          <a:bodyPr anchorCtr="0" anchor="ctr" bIns="34275" lIns="34275" spcFirstLastPara="1" rIns="34275" wrap="square" tIns="34275">
            <a:spAutoFit/>
          </a:bodyPr>
          <a:lstStyle>
            <a:lvl1pPr indent="0" lvl="0"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1pPr>
            <a:lvl2pPr indent="0" lvl="1"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2pPr>
            <a:lvl3pPr indent="0" lvl="2"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3pPr>
            <a:lvl4pPr indent="0" lvl="3"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4pPr>
            <a:lvl5pPr indent="0" lvl="4"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5pPr>
            <a:lvl6pPr indent="0" lvl="5"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6pPr>
            <a:lvl7pPr indent="0" lvl="6"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7pPr>
            <a:lvl8pPr indent="0" lvl="7"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8pPr>
            <a:lvl9pPr indent="0" lvl="8"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howMasterSp="0" type="title">
  <p:cSld name="TITLE">
    <p:spTree>
      <p:nvGrpSpPr>
        <p:cNvPr id="19" name="Shape 19"/>
        <p:cNvGrpSpPr/>
        <p:nvPr/>
      </p:nvGrpSpPr>
      <p:grpSpPr>
        <a:xfrm>
          <a:off x="0" y="0"/>
          <a:ext cx="0" cy="0"/>
          <a:chOff x="0" y="0"/>
          <a:chExt cx="0" cy="0"/>
        </a:xfrm>
      </p:grpSpPr>
      <p:grpSp>
        <p:nvGrpSpPr>
          <p:cNvPr id="20" name="Google Shape;20;p95"/>
          <p:cNvGrpSpPr/>
          <p:nvPr/>
        </p:nvGrpSpPr>
        <p:grpSpPr>
          <a:xfrm>
            <a:off x="-11804" y="0"/>
            <a:ext cx="9172475" cy="5142162"/>
            <a:chOff x="-1" y="0"/>
            <a:chExt cx="9172473" cy="5142161"/>
          </a:xfrm>
        </p:grpSpPr>
        <p:pic>
          <p:nvPicPr>
            <p:cNvPr descr="Google Shape;127;p25" id="21" name="Google Shape;21;p95"/>
            <p:cNvPicPr preferRelativeResize="0"/>
            <p:nvPr/>
          </p:nvPicPr>
          <p:blipFill rotWithShape="1">
            <a:blip r:embed="rId2">
              <a:alphaModFix/>
            </a:blip>
            <a:srcRect b="0" l="0" r="0" t="0"/>
            <a:stretch/>
          </p:blipFill>
          <p:spPr>
            <a:xfrm>
              <a:off x="11802" y="0"/>
              <a:ext cx="9141621" cy="5142161"/>
            </a:xfrm>
            <a:prstGeom prst="rect">
              <a:avLst/>
            </a:prstGeom>
            <a:noFill/>
            <a:ln>
              <a:noFill/>
            </a:ln>
          </p:spPr>
        </p:pic>
        <p:sp>
          <p:nvSpPr>
            <p:cNvPr id="22" name="Google Shape;22;p95"/>
            <p:cNvSpPr/>
            <p:nvPr/>
          </p:nvSpPr>
          <p:spPr>
            <a:xfrm>
              <a:off x="467811" y="457199"/>
              <a:ext cx="8229601" cy="4229101"/>
            </a:xfrm>
            <a:prstGeom prst="rect">
              <a:avLst/>
            </a:prstGeom>
            <a:noFill/>
            <a:ln cap="flat" cmpd="sng" w="15875">
              <a:solidFill>
                <a:schemeClr val="accent1"/>
              </a:solidFill>
              <a:prstDash val="solid"/>
              <a:miter lim="800000"/>
              <a:headEnd len="sm" w="sm" type="none"/>
              <a:tailEnd len="sm" w="sm" type="none"/>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Google Shape;129;p25" id="23" name="Google Shape;23;p95"/>
            <p:cNvPicPr preferRelativeResize="0"/>
            <p:nvPr/>
          </p:nvPicPr>
          <p:blipFill rotWithShape="1">
            <a:blip r:embed="rId3">
              <a:alphaModFix/>
            </a:blip>
            <a:srcRect b="0" l="0" r="0" t="0"/>
            <a:stretch/>
          </p:blipFill>
          <p:spPr>
            <a:xfrm>
              <a:off x="-1" y="2365373"/>
              <a:ext cx="582932" cy="454820"/>
            </a:xfrm>
            <a:prstGeom prst="rect">
              <a:avLst/>
            </a:prstGeom>
            <a:noFill/>
            <a:ln>
              <a:noFill/>
            </a:ln>
          </p:spPr>
        </p:pic>
        <p:pic>
          <p:nvPicPr>
            <p:cNvPr descr="Google Shape;130;p25" id="24" name="Google Shape;24;p95"/>
            <p:cNvPicPr preferRelativeResize="0"/>
            <p:nvPr/>
          </p:nvPicPr>
          <p:blipFill rotWithShape="1">
            <a:blip r:embed="rId3">
              <a:alphaModFix/>
            </a:blip>
            <a:srcRect b="0" l="0" r="0" t="0"/>
            <a:stretch/>
          </p:blipFill>
          <p:spPr>
            <a:xfrm>
              <a:off x="8589541" y="2365373"/>
              <a:ext cx="582931" cy="454820"/>
            </a:xfrm>
            <a:prstGeom prst="rect">
              <a:avLst/>
            </a:prstGeom>
            <a:noFill/>
            <a:ln>
              <a:noFill/>
            </a:ln>
          </p:spPr>
        </p:pic>
      </p:grpSp>
      <p:grpSp>
        <p:nvGrpSpPr>
          <p:cNvPr id="25" name="Google Shape;25;p95"/>
          <p:cNvGrpSpPr/>
          <p:nvPr/>
        </p:nvGrpSpPr>
        <p:grpSpPr>
          <a:xfrm>
            <a:off x="-12703" y="0"/>
            <a:ext cx="9173374" cy="5142162"/>
            <a:chOff x="-1" y="0"/>
            <a:chExt cx="9173372" cy="5142161"/>
          </a:xfrm>
        </p:grpSpPr>
        <p:pic>
          <p:nvPicPr>
            <p:cNvPr descr="Google Shape;138;p26" id="26" name="Google Shape;26;p95"/>
            <p:cNvPicPr preferRelativeResize="0"/>
            <p:nvPr/>
          </p:nvPicPr>
          <p:blipFill rotWithShape="1">
            <a:blip r:embed="rId4">
              <a:alphaModFix/>
            </a:blip>
            <a:srcRect b="0" l="0" r="0" t="0"/>
            <a:stretch/>
          </p:blipFill>
          <p:spPr>
            <a:xfrm>
              <a:off x="12700" y="0"/>
              <a:ext cx="9141621" cy="5142161"/>
            </a:xfrm>
            <a:prstGeom prst="rect">
              <a:avLst/>
            </a:prstGeom>
            <a:noFill/>
            <a:ln>
              <a:noFill/>
            </a:ln>
          </p:spPr>
        </p:pic>
        <p:sp>
          <p:nvSpPr>
            <p:cNvPr id="27" name="Google Shape;27;p95"/>
            <p:cNvSpPr/>
            <p:nvPr/>
          </p:nvSpPr>
          <p:spPr>
            <a:xfrm>
              <a:off x="1758949" y="1155698"/>
              <a:ext cx="5657851" cy="2876625"/>
            </a:xfrm>
            <a:prstGeom prst="rect">
              <a:avLst/>
            </a:prstGeom>
            <a:noFill/>
            <a:ln cap="flat" cmpd="sng" w="15875">
              <a:solidFill>
                <a:schemeClr val="accent1"/>
              </a:solidFill>
              <a:prstDash val="solid"/>
              <a:miter lim="800000"/>
              <a:headEnd len="sm" w="sm" type="none"/>
              <a:tailEnd len="sm" w="sm" type="none"/>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Google Shape;140;p26" id="28" name="Google Shape;28;p95"/>
            <p:cNvPicPr preferRelativeResize="0"/>
            <p:nvPr/>
          </p:nvPicPr>
          <p:blipFill rotWithShape="1">
            <a:blip r:embed="rId5">
              <a:alphaModFix/>
            </a:blip>
            <a:srcRect b="0" l="0" r="0" t="0"/>
            <a:stretch/>
          </p:blipFill>
          <p:spPr>
            <a:xfrm>
              <a:off x="-1" y="2360706"/>
              <a:ext cx="1858520" cy="459487"/>
            </a:xfrm>
            <a:prstGeom prst="rect">
              <a:avLst/>
            </a:prstGeom>
            <a:noFill/>
            <a:ln>
              <a:noFill/>
            </a:ln>
          </p:spPr>
        </p:pic>
        <p:pic>
          <p:nvPicPr>
            <p:cNvPr descr="Google Shape;141;p26" id="29" name="Google Shape;29;p95"/>
            <p:cNvPicPr preferRelativeResize="0"/>
            <p:nvPr/>
          </p:nvPicPr>
          <p:blipFill rotWithShape="1">
            <a:blip r:embed="rId5">
              <a:alphaModFix/>
            </a:blip>
            <a:srcRect b="0" l="0" r="0" t="0"/>
            <a:stretch/>
          </p:blipFill>
          <p:spPr>
            <a:xfrm>
              <a:off x="7314851" y="2360706"/>
              <a:ext cx="1858520" cy="459487"/>
            </a:xfrm>
            <a:prstGeom prst="rect">
              <a:avLst/>
            </a:prstGeom>
            <a:noFill/>
            <a:ln>
              <a:noFill/>
            </a:ln>
          </p:spPr>
        </p:pic>
      </p:grpSp>
      <p:sp>
        <p:nvSpPr>
          <p:cNvPr id="30" name="Google Shape;30;p95"/>
          <p:cNvSpPr txBox="1"/>
          <p:nvPr>
            <p:ph type="title"/>
          </p:nvPr>
        </p:nvSpPr>
        <p:spPr>
          <a:xfrm>
            <a:off x="2019299" y="1403347"/>
            <a:ext cx="5111701" cy="1136701"/>
          </a:xfrm>
          <a:prstGeom prst="rect">
            <a:avLst/>
          </a:prstGeom>
          <a:noFill/>
          <a:ln>
            <a:noFill/>
          </a:ln>
        </p:spPr>
        <p:txBody>
          <a:bodyPr anchorCtr="0" anchor="b" bIns="34275" lIns="34275" spcFirstLastPara="1" rIns="34275" wrap="square" tIns="34275">
            <a:normAutofit/>
          </a:bodyPr>
          <a:lstStyle>
            <a:lvl1pPr lvl="0" algn="ctr">
              <a:lnSpc>
                <a:spcPct val="100000"/>
              </a:lnSpc>
              <a:spcBef>
                <a:spcPts val="0"/>
              </a:spcBef>
              <a:spcAft>
                <a:spcPts val="0"/>
              </a:spcAft>
              <a:buClr>
                <a:srgbClr val="262626"/>
              </a:buClr>
              <a:buSzPts val="4100"/>
              <a:buFont typeface="Garamond"/>
              <a:buNone/>
              <a:defRPr sz="4100"/>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31" name="Google Shape;31;p95"/>
          <p:cNvSpPr txBox="1"/>
          <p:nvPr>
            <p:ph idx="1" type="body"/>
          </p:nvPr>
        </p:nvSpPr>
        <p:spPr>
          <a:xfrm>
            <a:off x="2019299" y="2743198"/>
            <a:ext cx="5111701" cy="990601"/>
          </a:xfrm>
          <a:prstGeom prst="rect">
            <a:avLst/>
          </a:prstGeom>
          <a:noFill/>
          <a:ln>
            <a:noFill/>
          </a:ln>
        </p:spPr>
        <p:txBody>
          <a:bodyPr anchorCtr="0" anchor="t" bIns="34275" lIns="34275" spcFirstLastPara="1" rIns="34275" wrap="square" tIns="34275">
            <a:normAutofit/>
          </a:bodyPr>
          <a:lstStyle>
            <a:lvl1pPr indent="-228600" lvl="0" marL="457200" algn="ctr">
              <a:lnSpc>
                <a:spcPct val="100000"/>
              </a:lnSpc>
              <a:spcBef>
                <a:spcPts val="300"/>
              </a:spcBef>
              <a:spcAft>
                <a:spcPts val="0"/>
              </a:spcAft>
              <a:buClr>
                <a:srgbClr val="000000"/>
              </a:buClr>
              <a:buSzPts val="1600"/>
              <a:buFont typeface="Garamond"/>
              <a:buNone/>
              <a:defRPr sz="1600">
                <a:solidFill>
                  <a:srgbClr val="000000"/>
                </a:solidFill>
              </a:defRPr>
            </a:lvl1pPr>
            <a:lvl2pPr indent="-228600" lvl="1" marL="914400" algn="ctr">
              <a:lnSpc>
                <a:spcPct val="100000"/>
              </a:lnSpc>
              <a:spcBef>
                <a:spcPts val="300"/>
              </a:spcBef>
              <a:spcAft>
                <a:spcPts val="0"/>
              </a:spcAft>
              <a:buClr>
                <a:srgbClr val="000000"/>
              </a:buClr>
              <a:buSzPts val="1600"/>
              <a:buFont typeface="Garamond"/>
              <a:buNone/>
              <a:defRPr sz="1600">
                <a:solidFill>
                  <a:srgbClr val="000000"/>
                </a:solidFill>
              </a:defRPr>
            </a:lvl2pPr>
            <a:lvl3pPr indent="-228600" lvl="2" marL="1371600" algn="ctr">
              <a:lnSpc>
                <a:spcPct val="100000"/>
              </a:lnSpc>
              <a:spcBef>
                <a:spcPts val="300"/>
              </a:spcBef>
              <a:spcAft>
                <a:spcPts val="0"/>
              </a:spcAft>
              <a:buClr>
                <a:srgbClr val="000000"/>
              </a:buClr>
              <a:buSzPts val="1600"/>
              <a:buFont typeface="Garamond"/>
              <a:buNone/>
              <a:defRPr sz="1600">
                <a:solidFill>
                  <a:srgbClr val="000000"/>
                </a:solidFill>
              </a:defRPr>
            </a:lvl3pPr>
            <a:lvl4pPr indent="-228600" lvl="3" marL="1828800" algn="ctr">
              <a:lnSpc>
                <a:spcPct val="100000"/>
              </a:lnSpc>
              <a:spcBef>
                <a:spcPts val="300"/>
              </a:spcBef>
              <a:spcAft>
                <a:spcPts val="0"/>
              </a:spcAft>
              <a:buClr>
                <a:srgbClr val="000000"/>
              </a:buClr>
              <a:buSzPts val="1600"/>
              <a:buFont typeface="Garamond"/>
              <a:buNone/>
              <a:defRPr sz="1600">
                <a:solidFill>
                  <a:srgbClr val="000000"/>
                </a:solidFill>
              </a:defRPr>
            </a:lvl4pPr>
            <a:lvl5pPr indent="-228600" lvl="4" marL="2286000" algn="ctr">
              <a:lnSpc>
                <a:spcPct val="100000"/>
              </a:lnSpc>
              <a:spcBef>
                <a:spcPts val="300"/>
              </a:spcBef>
              <a:spcAft>
                <a:spcPts val="0"/>
              </a:spcAft>
              <a:buClr>
                <a:srgbClr val="000000"/>
              </a:buClr>
              <a:buSzPts val="1600"/>
              <a:buFont typeface="Garamond"/>
              <a:buNone/>
              <a:defRPr sz="1600">
                <a:solidFill>
                  <a:srgbClr val="000000"/>
                </a:solidFill>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cxnSp>
        <p:nvCxnSpPr>
          <p:cNvPr id="32" name="Google Shape;32;p95"/>
          <p:cNvCxnSpPr/>
          <p:nvPr/>
        </p:nvCxnSpPr>
        <p:spPr>
          <a:xfrm>
            <a:off x="2019299" y="2641598"/>
            <a:ext cx="5111701" cy="1"/>
          </a:xfrm>
          <a:prstGeom prst="straightConnector1">
            <a:avLst/>
          </a:prstGeom>
          <a:noFill/>
          <a:ln cap="flat" cmpd="sng" w="15875">
            <a:solidFill>
              <a:schemeClr val="accent1"/>
            </a:solidFill>
            <a:prstDash val="solid"/>
            <a:round/>
            <a:headEnd len="sm" w="sm" type="none"/>
            <a:tailEnd len="sm" w="sm" type="none"/>
          </a:ln>
        </p:spPr>
      </p:cxnSp>
      <p:sp>
        <p:nvSpPr>
          <p:cNvPr id="33" name="Google Shape;33;p95"/>
          <p:cNvSpPr txBox="1"/>
          <p:nvPr>
            <p:ph idx="12" type="sldNum"/>
          </p:nvPr>
        </p:nvSpPr>
        <p:spPr>
          <a:xfrm>
            <a:off x="6954575" y="3791521"/>
            <a:ext cx="176501" cy="182851"/>
          </a:xfrm>
          <a:prstGeom prst="rect">
            <a:avLst/>
          </a:prstGeom>
          <a:noFill/>
          <a:ln>
            <a:noFill/>
          </a:ln>
        </p:spPr>
        <p:txBody>
          <a:bodyPr anchorCtr="0" anchor="ctr" bIns="34275" lIns="34275" spcFirstLastPara="1" rIns="34275" wrap="square" tIns="34275">
            <a:spAutoFit/>
          </a:bodyPr>
          <a:lstStyle>
            <a:lvl1pPr indent="0" lvl="0"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1pPr>
            <a:lvl2pPr indent="0" lvl="1"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2pPr>
            <a:lvl3pPr indent="0" lvl="2"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3pPr>
            <a:lvl4pPr indent="0" lvl="3"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4pPr>
            <a:lvl5pPr indent="0" lvl="4"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5pPr>
            <a:lvl6pPr indent="0" lvl="5"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6pPr>
            <a:lvl7pPr indent="0" lvl="6"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7pPr>
            <a:lvl8pPr indent="0" lvl="7"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8pPr>
            <a:lvl9pPr indent="0" lvl="8"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ECT_WITH_CAPTION_TEXT" type="objTx">
  <p:cSld name="OBJECT_WITH_CAPTION_TEXT">
    <p:spTree>
      <p:nvGrpSpPr>
        <p:cNvPr id="123" name="Shape 123"/>
        <p:cNvGrpSpPr/>
        <p:nvPr/>
      </p:nvGrpSpPr>
      <p:grpSpPr>
        <a:xfrm>
          <a:off x="0" y="0"/>
          <a:ext cx="0" cy="0"/>
          <a:chOff x="0" y="0"/>
          <a:chExt cx="0" cy="0"/>
        </a:xfrm>
      </p:grpSpPr>
      <p:sp>
        <p:nvSpPr>
          <p:cNvPr id="124" name="Google Shape;124;p113"/>
          <p:cNvSpPr txBox="1"/>
          <p:nvPr>
            <p:ph type="title"/>
          </p:nvPr>
        </p:nvSpPr>
        <p:spPr>
          <a:xfrm>
            <a:off x="970358" y="1041400"/>
            <a:ext cx="2788800" cy="1028701"/>
          </a:xfrm>
          <a:prstGeom prst="rect">
            <a:avLst/>
          </a:prstGeom>
          <a:noFill/>
          <a:ln>
            <a:noFill/>
          </a:ln>
        </p:spPr>
        <p:txBody>
          <a:bodyPr anchorCtr="0" anchor="b" bIns="34275" lIns="34275" spcFirstLastPara="1" rIns="34275" wrap="square" tIns="34275">
            <a:normAutofit/>
          </a:bodyPr>
          <a:lstStyle>
            <a:lvl1pPr lvl="0" algn="ctr">
              <a:lnSpc>
                <a:spcPct val="100000"/>
              </a:lnSpc>
              <a:spcBef>
                <a:spcPts val="0"/>
              </a:spcBef>
              <a:spcAft>
                <a:spcPts val="0"/>
              </a:spcAft>
              <a:buClr>
                <a:srgbClr val="262626"/>
              </a:buClr>
              <a:buSzPts val="1800"/>
              <a:buFont typeface="Garamond"/>
              <a:buNone/>
              <a:defRPr sz="1800"/>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125" name="Google Shape;125;p113"/>
          <p:cNvSpPr txBox="1"/>
          <p:nvPr>
            <p:ph idx="1" type="body"/>
          </p:nvPr>
        </p:nvSpPr>
        <p:spPr>
          <a:xfrm>
            <a:off x="4064001" y="736598"/>
            <a:ext cx="4102201" cy="3670201"/>
          </a:xfrm>
          <a:prstGeom prst="rect">
            <a:avLst/>
          </a:prstGeom>
          <a:noFill/>
          <a:ln>
            <a:noFill/>
          </a:ln>
        </p:spPr>
        <p:txBody>
          <a:bodyPr anchorCtr="0" anchor="ctr" bIns="34275" lIns="34275" spcFirstLastPara="1" rIns="34275" wrap="square" tIns="34275">
            <a:normAutofit/>
          </a:bodyPr>
          <a:lstStyle>
            <a:lvl1pPr indent="-342900" lvl="0" marL="457200" algn="l">
              <a:lnSpc>
                <a:spcPct val="100000"/>
              </a:lnSpc>
              <a:spcBef>
                <a:spcPts val="300"/>
              </a:spcBef>
              <a:spcAft>
                <a:spcPts val="0"/>
              </a:spcAft>
              <a:buSzPts val="1800"/>
              <a:buChar char="•"/>
              <a:defRPr/>
            </a:lvl1pPr>
            <a:lvl2pPr indent="-342900" lvl="1" marL="914400" algn="l">
              <a:lnSpc>
                <a:spcPct val="100000"/>
              </a:lnSpc>
              <a:spcBef>
                <a:spcPts val="300"/>
              </a:spcBef>
              <a:spcAft>
                <a:spcPts val="0"/>
              </a:spcAft>
              <a:buSzPts val="1800"/>
              <a:buChar char="•"/>
              <a:defRPr/>
            </a:lvl2pPr>
            <a:lvl3pPr indent="-342900" lvl="2" marL="1371600" algn="l">
              <a:lnSpc>
                <a:spcPct val="100000"/>
              </a:lnSpc>
              <a:spcBef>
                <a:spcPts val="300"/>
              </a:spcBef>
              <a:spcAft>
                <a:spcPts val="0"/>
              </a:spcAft>
              <a:buSzPts val="1800"/>
              <a:buChar char="•"/>
              <a:defRPr/>
            </a:lvl3pPr>
            <a:lvl4pPr indent="-342900" lvl="3" marL="1828800" algn="l">
              <a:lnSpc>
                <a:spcPct val="100000"/>
              </a:lnSpc>
              <a:spcBef>
                <a:spcPts val="300"/>
              </a:spcBef>
              <a:spcAft>
                <a:spcPts val="0"/>
              </a:spcAft>
              <a:buSzPts val="1800"/>
              <a:buChar char="•"/>
              <a:defRPr/>
            </a:lvl4pPr>
            <a:lvl5pPr indent="-342900" lvl="4" marL="2286000" algn="l">
              <a:lnSpc>
                <a:spcPct val="100000"/>
              </a:lnSpc>
              <a:spcBef>
                <a:spcPts val="300"/>
              </a:spcBef>
              <a:spcAft>
                <a:spcPts val="0"/>
              </a:spcAft>
              <a:buSzPts val="1800"/>
              <a:buChar char="•"/>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126" name="Google Shape;126;p113"/>
          <p:cNvSpPr txBox="1"/>
          <p:nvPr>
            <p:ph idx="2" type="body"/>
          </p:nvPr>
        </p:nvSpPr>
        <p:spPr>
          <a:xfrm>
            <a:off x="970357" y="2273299"/>
            <a:ext cx="2788802" cy="1828801"/>
          </a:xfrm>
          <a:prstGeom prst="rect">
            <a:avLst/>
          </a:prstGeom>
          <a:noFill/>
          <a:ln>
            <a:noFill/>
          </a:ln>
        </p:spPr>
        <p:txBody>
          <a:bodyPr anchorCtr="0" anchor="t" bIns="34275" lIns="34275" spcFirstLastPara="1" rIns="34275" wrap="square" tIns="34275">
            <a:normAutofit/>
          </a:bodyPr>
          <a:lstStyle>
            <a:lvl1pPr indent="-342900" lvl="0" marL="457200" algn="l">
              <a:lnSpc>
                <a:spcPct val="100000"/>
              </a:lnSpc>
              <a:spcBef>
                <a:spcPts val="400"/>
              </a:spcBef>
              <a:spcAft>
                <a:spcPts val="0"/>
              </a:spcAft>
              <a:buSzPts val="1800"/>
              <a:buChar char="•"/>
              <a:defRPr/>
            </a:lvl1pPr>
            <a:lvl2pPr indent="-342900" lvl="1" marL="914400" algn="l">
              <a:lnSpc>
                <a:spcPct val="100000"/>
              </a:lnSpc>
              <a:spcBef>
                <a:spcPts val="400"/>
              </a:spcBef>
              <a:spcAft>
                <a:spcPts val="0"/>
              </a:spcAft>
              <a:buSzPts val="1800"/>
              <a:buChar char="•"/>
              <a:defRPr/>
            </a:lvl2pPr>
            <a:lvl3pPr indent="-342900" lvl="2" marL="1371600" algn="l">
              <a:lnSpc>
                <a:spcPct val="100000"/>
              </a:lnSpc>
              <a:spcBef>
                <a:spcPts val="400"/>
              </a:spcBef>
              <a:spcAft>
                <a:spcPts val="0"/>
              </a:spcAft>
              <a:buSzPts val="1800"/>
              <a:buChar char="•"/>
              <a:defRPr/>
            </a:lvl3pPr>
            <a:lvl4pPr indent="-342900" lvl="3" marL="1828800" algn="l">
              <a:lnSpc>
                <a:spcPct val="100000"/>
              </a:lnSpc>
              <a:spcBef>
                <a:spcPts val="400"/>
              </a:spcBef>
              <a:spcAft>
                <a:spcPts val="0"/>
              </a:spcAft>
              <a:buSzPts val="1800"/>
              <a:buChar char="•"/>
              <a:defRPr/>
            </a:lvl4pPr>
            <a:lvl5pPr indent="-342900" lvl="4" marL="2286000" algn="l">
              <a:lnSpc>
                <a:spcPct val="100000"/>
              </a:lnSpc>
              <a:spcBef>
                <a:spcPts val="400"/>
              </a:spcBef>
              <a:spcAft>
                <a:spcPts val="0"/>
              </a:spcAft>
              <a:buSzPts val="1800"/>
              <a:buChar char="•"/>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cxnSp>
        <p:nvCxnSpPr>
          <p:cNvPr id="127" name="Google Shape;127;p113"/>
          <p:cNvCxnSpPr/>
          <p:nvPr/>
        </p:nvCxnSpPr>
        <p:spPr>
          <a:xfrm>
            <a:off x="1047126" y="2184400"/>
            <a:ext cx="2635801" cy="0"/>
          </a:xfrm>
          <a:prstGeom prst="straightConnector1">
            <a:avLst/>
          </a:prstGeom>
          <a:noFill/>
          <a:ln cap="flat" cmpd="sng" w="15875">
            <a:solidFill>
              <a:schemeClr val="accent1"/>
            </a:solidFill>
            <a:prstDash val="solid"/>
            <a:round/>
            <a:headEnd len="sm" w="sm" type="none"/>
            <a:tailEnd len="sm" w="sm" type="none"/>
          </a:ln>
        </p:spPr>
      </p:cxnSp>
      <p:sp>
        <p:nvSpPr>
          <p:cNvPr id="128" name="Google Shape;128;p113"/>
          <p:cNvSpPr txBox="1"/>
          <p:nvPr>
            <p:ph idx="12" type="sldNum"/>
          </p:nvPr>
        </p:nvSpPr>
        <p:spPr>
          <a:xfrm>
            <a:off x="7996025" y="4490024"/>
            <a:ext cx="176501" cy="182851"/>
          </a:xfrm>
          <a:prstGeom prst="rect">
            <a:avLst/>
          </a:prstGeom>
          <a:noFill/>
          <a:ln>
            <a:noFill/>
          </a:ln>
        </p:spPr>
        <p:txBody>
          <a:bodyPr anchorCtr="0" anchor="ctr" bIns="34275" lIns="34275" spcFirstLastPara="1" rIns="34275" wrap="square" tIns="34275">
            <a:spAutoFit/>
          </a:bodyPr>
          <a:lstStyle>
            <a:lvl1pPr indent="0" lvl="0"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1pPr>
            <a:lvl2pPr indent="0" lvl="1"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2pPr>
            <a:lvl3pPr indent="0" lvl="2"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3pPr>
            <a:lvl4pPr indent="0" lvl="3"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4pPr>
            <a:lvl5pPr indent="0" lvl="4"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5pPr>
            <a:lvl6pPr indent="0" lvl="5"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6pPr>
            <a:lvl7pPr indent="0" lvl="6"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7pPr>
            <a:lvl8pPr indent="0" lvl="7"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8pPr>
            <a:lvl9pPr indent="0" lvl="8"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_WITH_CAPTION_TEXT" type="picTx">
  <p:cSld name="PICTURE_WITH_CAPTION_TEXT">
    <p:spTree>
      <p:nvGrpSpPr>
        <p:cNvPr id="129" name="Shape 129"/>
        <p:cNvGrpSpPr/>
        <p:nvPr/>
      </p:nvGrpSpPr>
      <p:grpSpPr>
        <a:xfrm>
          <a:off x="0" y="0"/>
          <a:ext cx="0" cy="0"/>
          <a:chOff x="0" y="0"/>
          <a:chExt cx="0" cy="0"/>
        </a:xfrm>
      </p:grpSpPr>
      <p:sp>
        <p:nvSpPr>
          <p:cNvPr id="130" name="Google Shape;130;p114"/>
          <p:cNvSpPr txBox="1"/>
          <p:nvPr>
            <p:ph type="title"/>
          </p:nvPr>
        </p:nvSpPr>
        <p:spPr>
          <a:xfrm>
            <a:off x="971549" y="1412874"/>
            <a:ext cx="4681200" cy="1028701"/>
          </a:xfrm>
          <a:prstGeom prst="rect">
            <a:avLst/>
          </a:prstGeom>
          <a:noFill/>
          <a:ln>
            <a:noFill/>
          </a:ln>
        </p:spPr>
        <p:txBody>
          <a:bodyPr anchorCtr="0" anchor="b" bIns="34275" lIns="34275" spcFirstLastPara="1" rIns="34275" wrap="square" tIns="34275">
            <a:normAutofit/>
          </a:bodyPr>
          <a:lstStyle>
            <a:lvl1pPr lvl="0" algn="ctr">
              <a:lnSpc>
                <a:spcPct val="100000"/>
              </a:lnSpc>
              <a:spcBef>
                <a:spcPts val="0"/>
              </a:spcBef>
              <a:spcAft>
                <a:spcPts val="0"/>
              </a:spcAft>
              <a:buClr>
                <a:srgbClr val="262626"/>
              </a:buClr>
              <a:buSzPts val="2100"/>
              <a:buFont typeface="Garamond"/>
              <a:buNone/>
              <a:defRPr sz="2100"/>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131" name="Google Shape;131;p114"/>
          <p:cNvSpPr/>
          <p:nvPr>
            <p:ph idx="2" type="pic"/>
          </p:nvPr>
        </p:nvSpPr>
        <p:spPr>
          <a:xfrm>
            <a:off x="6071122" y="781050"/>
            <a:ext cx="2297401" cy="3581400"/>
          </a:xfrm>
          <a:prstGeom prst="rect">
            <a:avLst/>
          </a:prstGeom>
          <a:noFill/>
          <a:ln cap="flat" cmpd="sng" w="57150">
            <a:solidFill>
              <a:srgbClr val="7F7F7F"/>
            </a:solidFill>
            <a:prstDash val="solid"/>
            <a:miter lim="800000"/>
            <a:headEnd len="sm" w="sm" type="none"/>
            <a:tailEnd len="sm" w="sm" type="none"/>
          </a:ln>
        </p:spPr>
      </p:sp>
      <p:sp>
        <p:nvSpPr>
          <p:cNvPr id="132" name="Google Shape;132;p114"/>
          <p:cNvSpPr txBox="1"/>
          <p:nvPr>
            <p:ph idx="1" type="body"/>
          </p:nvPr>
        </p:nvSpPr>
        <p:spPr>
          <a:xfrm>
            <a:off x="971549" y="2441574"/>
            <a:ext cx="4681200" cy="1371601"/>
          </a:xfrm>
          <a:prstGeom prst="rect">
            <a:avLst/>
          </a:prstGeom>
          <a:noFill/>
          <a:ln>
            <a:noFill/>
          </a:ln>
        </p:spPr>
        <p:txBody>
          <a:bodyPr anchorCtr="0" anchor="t" bIns="34275" lIns="34275" spcFirstLastPara="1" rIns="34275" wrap="square" tIns="34275">
            <a:normAutofit/>
          </a:bodyPr>
          <a:lstStyle>
            <a:lvl1pPr indent="-228600" lvl="0" marL="457200" algn="ctr">
              <a:lnSpc>
                <a:spcPct val="100000"/>
              </a:lnSpc>
              <a:spcBef>
                <a:spcPts val="300"/>
              </a:spcBef>
              <a:spcAft>
                <a:spcPts val="0"/>
              </a:spcAft>
              <a:buClr>
                <a:srgbClr val="262626"/>
              </a:buClr>
              <a:buSzPts val="1400"/>
              <a:buFont typeface="Garamond"/>
              <a:buNone/>
              <a:defRPr sz="1400"/>
            </a:lvl1pPr>
            <a:lvl2pPr indent="-228600" lvl="1" marL="914400" algn="ctr">
              <a:lnSpc>
                <a:spcPct val="100000"/>
              </a:lnSpc>
              <a:spcBef>
                <a:spcPts val="300"/>
              </a:spcBef>
              <a:spcAft>
                <a:spcPts val="0"/>
              </a:spcAft>
              <a:buClr>
                <a:srgbClr val="262626"/>
              </a:buClr>
              <a:buSzPts val="1400"/>
              <a:buFont typeface="Garamond"/>
              <a:buNone/>
              <a:defRPr sz="1400"/>
            </a:lvl2pPr>
            <a:lvl3pPr indent="-228600" lvl="2" marL="1371600" algn="ctr">
              <a:lnSpc>
                <a:spcPct val="100000"/>
              </a:lnSpc>
              <a:spcBef>
                <a:spcPts val="300"/>
              </a:spcBef>
              <a:spcAft>
                <a:spcPts val="0"/>
              </a:spcAft>
              <a:buClr>
                <a:srgbClr val="262626"/>
              </a:buClr>
              <a:buSzPts val="1400"/>
              <a:buFont typeface="Garamond"/>
              <a:buNone/>
              <a:defRPr sz="1400"/>
            </a:lvl3pPr>
            <a:lvl4pPr indent="-228600" lvl="3" marL="1828800" algn="ctr">
              <a:lnSpc>
                <a:spcPct val="100000"/>
              </a:lnSpc>
              <a:spcBef>
                <a:spcPts val="300"/>
              </a:spcBef>
              <a:spcAft>
                <a:spcPts val="0"/>
              </a:spcAft>
              <a:buClr>
                <a:srgbClr val="262626"/>
              </a:buClr>
              <a:buSzPts val="1400"/>
              <a:buFont typeface="Garamond"/>
              <a:buNone/>
              <a:defRPr sz="1400"/>
            </a:lvl4pPr>
            <a:lvl5pPr indent="-228600" lvl="4" marL="2286000" algn="ctr">
              <a:lnSpc>
                <a:spcPct val="100000"/>
              </a:lnSpc>
              <a:spcBef>
                <a:spcPts val="300"/>
              </a:spcBef>
              <a:spcAft>
                <a:spcPts val="0"/>
              </a:spcAft>
              <a:buClr>
                <a:srgbClr val="262626"/>
              </a:buClr>
              <a:buSzPts val="1400"/>
              <a:buFont typeface="Garamond"/>
              <a:buNone/>
              <a:defRPr sz="1400"/>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133" name="Google Shape;133;p114"/>
          <p:cNvSpPr txBox="1"/>
          <p:nvPr>
            <p:ph idx="12" type="sldNum"/>
          </p:nvPr>
        </p:nvSpPr>
        <p:spPr>
          <a:xfrm>
            <a:off x="7996025" y="4490024"/>
            <a:ext cx="176501" cy="182851"/>
          </a:xfrm>
          <a:prstGeom prst="rect">
            <a:avLst/>
          </a:prstGeom>
          <a:noFill/>
          <a:ln>
            <a:noFill/>
          </a:ln>
        </p:spPr>
        <p:txBody>
          <a:bodyPr anchorCtr="0" anchor="ctr" bIns="34275" lIns="34275" spcFirstLastPara="1" rIns="34275" wrap="square" tIns="34275">
            <a:spAutoFit/>
          </a:bodyPr>
          <a:lstStyle>
            <a:lvl1pPr indent="0" lvl="0"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1pPr>
            <a:lvl2pPr indent="0" lvl="1"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2pPr>
            <a:lvl3pPr indent="0" lvl="2"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3pPr>
            <a:lvl4pPr indent="0" lvl="3"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4pPr>
            <a:lvl5pPr indent="0" lvl="4"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5pPr>
            <a:lvl6pPr indent="0" lvl="5"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6pPr>
            <a:lvl7pPr indent="0" lvl="6"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7pPr>
            <a:lvl8pPr indent="0" lvl="7"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8pPr>
            <a:lvl9pPr indent="0" lvl="8"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oramic Picture with Caption">
  <p:cSld name="Panoramic Picture with Caption">
    <p:spTree>
      <p:nvGrpSpPr>
        <p:cNvPr id="134" name="Shape 134"/>
        <p:cNvGrpSpPr/>
        <p:nvPr/>
      </p:nvGrpSpPr>
      <p:grpSpPr>
        <a:xfrm>
          <a:off x="0" y="0"/>
          <a:ext cx="0" cy="0"/>
          <a:chOff x="0" y="0"/>
          <a:chExt cx="0" cy="0"/>
        </a:xfrm>
      </p:grpSpPr>
      <p:sp>
        <p:nvSpPr>
          <p:cNvPr id="135" name="Google Shape;135;p115"/>
          <p:cNvSpPr txBox="1"/>
          <p:nvPr>
            <p:ph type="title"/>
          </p:nvPr>
        </p:nvSpPr>
        <p:spPr>
          <a:xfrm>
            <a:off x="971550" y="3611560"/>
            <a:ext cx="7207201" cy="425101"/>
          </a:xfrm>
          <a:prstGeom prst="rect">
            <a:avLst/>
          </a:prstGeom>
          <a:noFill/>
          <a:ln>
            <a:noFill/>
          </a:ln>
        </p:spPr>
        <p:txBody>
          <a:bodyPr anchorCtr="0" anchor="b" bIns="34275" lIns="34275" spcFirstLastPara="1" rIns="34275" wrap="square" tIns="34275">
            <a:normAutofit/>
          </a:bodyPr>
          <a:lstStyle>
            <a:lvl1pPr lvl="0" algn="ctr">
              <a:lnSpc>
                <a:spcPct val="100000"/>
              </a:lnSpc>
              <a:spcBef>
                <a:spcPts val="0"/>
              </a:spcBef>
              <a:spcAft>
                <a:spcPts val="0"/>
              </a:spcAft>
              <a:buClr>
                <a:srgbClr val="262626"/>
              </a:buClr>
              <a:buSzPts val="1800"/>
              <a:buFont typeface="Garamond"/>
              <a:buNone/>
              <a:defRPr sz="1800"/>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136" name="Google Shape;136;p115"/>
          <p:cNvSpPr/>
          <p:nvPr>
            <p:ph idx="2" type="pic"/>
          </p:nvPr>
        </p:nvSpPr>
        <p:spPr>
          <a:xfrm>
            <a:off x="781069" y="781048"/>
            <a:ext cx="7579502" cy="2502001"/>
          </a:xfrm>
          <a:prstGeom prst="rect">
            <a:avLst/>
          </a:prstGeom>
          <a:noFill/>
          <a:ln cap="flat" cmpd="sng" w="57150">
            <a:solidFill>
              <a:srgbClr val="7F7F7F"/>
            </a:solidFill>
            <a:prstDash val="solid"/>
            <a:miter lim="800000"/>
            <a:headEnd len="sm" w="sm" type="none"/>
            <a:tailEnd len="sm" w="sm" type="none"/>
          </a:ln>
        </p:spPr>
      </p:sp>
      <p:sp>
        <p:nvSpPr>
          <p:cNvPr id="137" name="Google Shape;137;p115"/>
          <p:cNvSpPr txBox="1"/>
          <p:nvPr>
            <p:ph idx="1" type="body"/>
          </p:nvPr>
        </p:nvSpPr>
        <p:spPr>
          <a:xfrm>
            <a:off x="971550" y="4036614"/>
            <a:ext cx="7207201" cy="370501"/>
          </a:xfrm>
          <a:prstGeom prst="rect">
            <a:avLst/>
          </a:prstGeom>
          <a:noFill/>
          <a:ln>
            <a:noFill/>
          </a:ln>
        </p:spPr>
        <p:txBody>
          <a:bodyPr anchorCtr="0" anchor="t" bIns="34275" lIns="34275" spcFirstLastPara="1" rIns="34275" wrap="square" tIns="34275">
            <a:normAutofit/>
          </a:bodyPr>
          <a:lstStyle>
            <a:lvl1pPr indent="-228600" lvl="0" marL="457200" algn="ctr">
              <a:lnSpc>
                <a:spcPct val="100000"/>
              </a:lnSpc>
              <a:spcBef>
                <a:spcPts val="200"/>
              </a:spcBef>
              <a:spcAft>
                <a:spcPts val="0"/>
              </a:spcAft>
              <a:buClr>
                <a:srgbClr val="262626"/>
              </a:buClr>
              <a:buSzPts val="1100"/>
              <a:buFont typeface="Garamond"/>
              <a:buNone/>
              <a:defRPr sz="1100"/>
            </a:lvl1pPr>
            <a:lvl2pPr indent="-228600" lvl="1" marL="914400" algn="ctr">
              <a:lnSpc>
                <a:spcPct val="100000"/>
              </a:lnSpc>
              <a:spcBef>
                <a:spcPts val="200"/>
              </a:spcBef>
              <a:spcAft>
                <a:spcPts val="0"/>
              </a:spcAft>
              <a:buClr>
                <a:srgbClr val="262626"/>
              </a:buClr>
              <a:buSzPts val="1100"/>
              <a:buFont typeface="Garamond"/>
              <a:buNone/>
              <a:defRPr sz="1100"/>
            </a:lvl2pPr>
            <a:lvl3pPr indent="-228600" lvl="2" marL="1371600" algn="ctr">
              <a:lnSpc>
                <a:spcPct val="100000"/>
              </a:lnSpc>
              <a:spcBef>
                <a:spcPts val="200"/>
              </a:spcBef>
              <a:spcAft>
                <a:spcPts val="0"/>
              </a:spcAft>
              <a:buClr>
                <a:srgbClr val="262626"/>
              </a:buClr>
              <a:buSzPts val="1100"/>
              <a:buFont typeface="Garamond"/>
              <a:buNone/>
              <a:defRPr sz="1100"/>
            </a:lvl3pPr>
            <a:lvl4pPr indent="-228600" lvl="3" marL="1828800" algn="ctr">
              <a:lnSpc>
                <a:spcPct val="100000"/>
              </a:lnSpc>
              <a:spcBef>
                <a:spcPts val="200"/>
              </a:spcBef>
              <a:spcAft>
                <a:spcPts val="0"/>
              </a:spcAft>
              <a:buClr>
                <a:srgbClr val="262626"/>
              </a:buClr>
              <a:buSzPts val="1100"/>
              <a:buFont typeface="Garamond"/>
              <a:buNone/>
              <a:defRPr sz="1100"/>
            </a:lvl4pPr>
            <a:lvl5pPr indent="-228600" lvl="4" marL="2286000" algn="ctr">
              <a:lnSpc>
                <a:spcPct val="100000"/>
              </a:lnSpc>
              <a:spcBef>
                <a:spcPts val="200"/>
              </a:spcBef>
              <a:spcAft>
                <a:spcPts val="0"/>
              </a:spcAft>
              <a:buClr>
                <a:srgbClr val="262626"/>
              </a:buClr>
              <a:buSzPts val="1100"/>
              <a:buFont typeface="Garamond"/>
              <a:buNone/>
              <a:defRPr sz="1100"/>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138" name="Google Shape;138;p115"/>
          <p:cNvSpPr txBox="1"/>
          <p:nvPr>
            <p:ph idx="12" type="sldNum"/>
          </p:nvPr>
        </p:nvSpPr>
        <p:spPr>
          <a:xfrm>
            <a:off x="7996025" y="4490024"/>
            <a:ext cx="176501" cy="182851"/>
          </a:xfrm>
          <a:prstGeom prst="rect">
            <a:avLst/>
          </a:prstGeom>
          <a:noFill/>
          <a:ln>
            <a:noFill/>
          </a:ln>
        </p:spPr>
        <p:txBody>
          <a:bodyPr anchorCtr="0" anchor="ctr" bIns="34275" lIns="34275" spcFirstLastPara="1" rIns="34275" wrap="square" tIns="34275">
            <a:spAutoFit/>
          </a:bodyPr>
          <a:lstStyle>
            <a:lvl1pPr indent="0" lvl="0"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1pPr>
            <a:lvl2pPr indent="0" lvl="1"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2pPr>
            <a:lvl3pPr indent="0" lvl="2"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3pPr>
            <a:lvl4pPr indent="0" lvl="3"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4pPr>
            <a:lvl5pPr indent="0" lvl="4"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5pPr>
            <a:lvl6pPr indent="0" lvl="5"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6pPr>
            <a:lvl7pPr indent="0" lvl="6"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7pPr>
            <a:lvl8pPr indent="0" lvl="7"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8pPr>
            <a:lvl9pPr indent="0" lvl="8"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139" name="Shape 139"/>
        <p:cNvGrpSpPr/>
        <p:nvPr/>
      </p:nvGrpSpPr>
      <p:grpSpPr>
        <a:xfrm>
          <a:off x="0" y="0"/>
          <a:ext cx="0" cy="0"/>
          <a:chOff x="0" y="0"/>
          <a:chExt cx="0" cy="0"/>
        </a:xfrm>
      </p:grpSpPr>
      <p:sp>
        <p:nvSpPr>
          <p:cNvPr id="140" name="Google Shape;140;p116"/>
          <p:cNvSpPr txBox="1"/>
          <p:nvPr>
            <p:ph type="title"/>
          </p:nvPr>
        </p:nvSpPr>
        <p:spPr>
          <a:xfrm>
            <a:off x="977900" y="736598"/>
            <a:ext cx="7194602" cy="2216401"/>
          </a:xfrm>
          <a:prstGeom prst="rect">
            <a:avLst/>
          </a:prstGeom>
          <a:noFill/>
          <a:ln>
            <a:noFill/>
          </a:ln>
        </p:spPr>
        <p:txBody>
          <a:bodyPr anchorCtr="0" anchor="ctr" bIns="34275" lIns="34275" spcFirstLastPara="1" rIns="34275" wrap="square" tIns="34275">
            <a:normAutofit/>
          </a:bodyPr>
          <a:lstStyle>
            <a:lvl1pPr lvl="0" algn="ctr">
              <a:lnSpc>
                <a:spcPct val="100000"/>
              </a:lnSpc>
              <a:spcBef>
                <a:spcPts val="0"/>
              </a:spcBef>
              <a:spcAft>
                <a:spcPts val="0"/>
              </a:spcAft>
              <a:buClr>
                <a:srgbClr val="262626"/>
              </a:buClr>
              <a:buSzPts val="2400"/>
              <a:buFont typeface="Garamond"/>
              <a:buNone/>
              <a:defRPr sz="2400"/>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141" name="Google Shape;141;p116"/>
          <p:cNvSpPr txBox="1"/>
          <p:nvPr>
            <p:ph idx="1" type="body"/>
          </p:nvPr>
        </p:nvSpPr>
        <p:spPr>
          <a:xfrm>
            <a:off x="977900" y="3257548"/>
            <a:ext cx="7194602" cy="1149301"/>
          </a:xfrm>
          <a:prstGeom prst="rect">
            <a:avLst/>
          </a:prstGeom>
          <a:noFill/>
          <a:ln>
            <a:noFill/>
          </a:ln>
        </p:spPr>
        <p:txBody>
          <a:bodyPr anchorCtr="0" anchor="ctr" bIns="34275" lIns="34275" spcFirstLastPara="1" rIns="34275" wrap="square" tIns="34275">
            <a:normAutofit/>
          </a:bodyPr>
          <a:lstStyle>
            <a:lvl1pPr indent="-228600" lvl="0" marL="457200" algn="ctr">
              <a:lnSpc>
                <a:spcPct val="100000"/>
              </a:lnSpc>
              <a:spcBef>
                <a:spcPts val="300"/>
              </a:spcBef>
              <a:spcAft>
                <a:spcPts val="0"/>
              </a:spcAft>
              <a:buClr>
                <a:srgbClr val="000000"/>
              </a:buClr>
              <a:buSzPts val="1500"/>
              <a:buFont typeface="Garamond"/>
              <a:buNone/>
              <a:defRPr sz="1500">
                <a:solidFill>
                  <a:srgbClr val="000000"/>
                </a:solidFill>
              </a:defRPr>
            </a:lvl1pPr>
            <a:lvl2pPr indent="-228600" lvl="1" marL="914400" algn="ctr">
              <a:lnSpc>
                <a:spcPct val="100000"/>
              </a:lnSpc>
              <a:spcBef>
                <a:spcPts val="300"/>
              </a:spcBef>
              <a:spcAft>
                <a:spcPts val="0"/>
              </a:spcAft>
              <a:buClr>
                <a:srgbClr val="000000"/>
              </a:buClr>
              <a:buSzPts val="1500"/>
              <a:buFont typeface="Garamond"/>
              <a:buNone/>
              <a:defRPr sz="1500">
                <a:solidFill>
                  <a:srgbClr val="000000"/>
                </a:solidFill>
              </a:defRPr>
            </a:lvl2pPr>
            <a:lvl3pPr indent="-228600" lvl="2" marL="1371600" algn="ctr">
              <a:lnSpc>
                <a:spcPct val="100000"/>
              </a:lnSpc>
              <a:spcBef>
                <a:spcPts val="300"/>
              </a:spcBef>
              <a:spcAft>
                <a:spcPts val="0"/>
              </a:spcAft>
              <a:buClr>
                <a:srgbClr val="000000"/>
              </a:buClr>
              <a:buSzPts val="1500"/>
              <a:buFont typeface="Garamond"/>
              <a:buNone/>
              <a:defRPr sz="1500">
                <a:solidFill>
                  <a:srgbClr val="000000"/>
                </a:solidFill>
              </a:defRPr>
            </a:lvl3pPr>
            <a:lvl4pPr indent="-228600" lvl="3" marL="1828800" algn="ctr">
              <a:lnSpc>
                <a:spcPct val="100000"/>
              </a:lnSpc>
              <a:spcBef>
                <a:spcPts val="300"/>
              </a:spcBef>
              <a:spcAft>
                <a:spcPts val="0"/>
              </a:spcAft>
              <a:buClr>
                <a:srgbClr val="000000"/>
              </a:buClr>
              <a:buSzPts val="1500"/>
              <a:buFont typeface="Garamond"/>
              <a:buNone/>
              <a:defRPr sz="1500">
                <a:solidFill>
                  <a:srgbClr val="000000"/>
                </a:solidFill>
              </a:defRPr>
            </a:lvl4pPr>
            <a:lvl5pPr indent="-228600" lvl="4" marL="2286000" algn="ctr">
              <a:lnSpc>
                <a:spcPct val="100000"/>
              </a:lnSpc>
              <a:spcBef>
                <a:spcPts val="300"/>
              </a:spcBef>
              <a:spcAft>
                <a:spcPts val="0"/>
              </a:spcAft>
              <a:buClr>
                <a:srgbClr val="000000"/>
              </a:buClr>
              <a:buSzPts val="1500"/>
              <a:buFont typeface="Garamond"/>
              <a:buNone/>
              <a:defRPr sz="1500">
                <a:solidFill>
                  <a:srgbClr val="000000"/>
                </a:solidFill>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cxnSp>
        <p:nvCxnSpPr>
          <p:cNvPr id="142" name="Google Shape;142;p116"/>
          <p:cNvCxnSpPr/>
          <p:nvPr/>
        </p:nvCxnSpPr>
        <p:spPr>
          <a:xfrm>
            <a:off x="1047126" y="3105149"/>
            <a:ext cx="7055702" cy="1"/>
          </a:xfrm>
          <a:prstGeom prst="straightConnector1">
            <a:avLst/>
          </a:prstGeom>
          <a:noFill/>
          <a:ln cap="flat" cmpd="sng" w="15875">
            <a:solidFill>
              <a:schemeClr val="accent1"/>
            </a:solidFill>
            <a:prstDash val="solid"/>
            <a:round/>
            <a:headEnd len="sm" w="sm" type="none"/>
            <a:tailEnd len="sm" w="sm" type="none"/>
          </a:ln>
        </p:spPr>
      </p:cxnSp>
      <p:sp>
        <p:nvSpPr>
          <p:cNvPr id="143" name="Google Shape;143;p116"/>
          <p:cNvSpPr txBox="1"/>
          <p:nvPr>
            <p:ph idx="12" type="sldNum"/>
          </p:nvPr>
        </p:nvSpPr>
        <p:spPr>
          <a:xfrm>
            <a:off x="7996025" y="4490024"/>
            <a:ext cx="176501" cy="182851"/>
          </a:xfrm>
          <a:prstGeom prst="rect">
            <a:avLst/>
          </a:prstGeom>
          <a:noFill/>
          <a:ln>
            <a:noFill/>
          </a:ln>
        </p:spPr>
        <p:txBody>
          <a:bodyPr anchorCtr="0" anchor="ctr" bIns="34275" lIns="34275" spcFirstLastPara="1" rIns="34275" wrap="square" tIns="34275">
            <a:spAutoFit/>
          </a:bodyPr>
          <a:lstStyle>
            <a:lvl1pPr indent="0" lvl="0"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1pPr>
            <a:lvl2pPr indent="0" lvl="1"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2pPr>
            <a:lvl3pPr indent="0" lvl="2"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3pPr>
            <a:lvl4pPr indent="0" lvl="3"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4pPr>
            <a:lvl5pPr indent="0" lvl="4"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5pPr>
            <a:lvl6pPr indent="0" lvl="5"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6pPr>
            <a:lvl7pPr indent="0" lvl="6"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7pPr>
            <a:lvl8pPr indent="0" lvl="7"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8pPr>
            <a:lvl9pPr indent="0" lvl="8"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144" name="Shape 144"/>
        <p:cNvGrpSpPr/>
        <p:nvPr/>
      </p:nvGrpSpPr>
      <p:grpSpPr>
        <a:xfrm>
          <a:off x="0" y="0"/>
          <a:ext cx="0" cy="0"/>
          <a:chOff x="0" y="0"/>
          <a:chExt cx="0" cy="0"/>
        </a:xfrm>
      </p:grpSpPr>
      <p:sp>
        <p:nvSpPr>
          <p:cNvPr id="145" name="Google Shape;145;p117"/>
          <p:cNvSpPr txBox="1"/>
          <p:nvPr>
            <p:ph type="title"/>
          </p:nvPr>
        </p:nvSpPr>
        <p:spPr>
          <a:xfrm>
            <a:off x="1084659" y="736598"/>
            <a:ext cx="6972301" cy="1778101"/>
          </a:xfrm>
          <a:prstGeom prst="rect">
            <a:avLst/>
          </a:prstGeom>
          <a:noFill/>
          <a:ln>
            <a:noFill/>
          </a:ln>
        </p:spPr>
        <p:txBody>
          <a:bodyPr anchorCtr="0" anchor="ctr" bIns="34275" lIns="34275" spcFirstLastPara="1" rIns="34275" wrap="square" tIns="34275">
            <a:normAutofit/>
          </a:bodyPr>
          <a:lstStyle>
            <a:lvl1pPr lvl="0" algn="ctr">
              <a:lnSpc>
                <a:spcPct val="100000"/>
              </a:lnSpc>
              <a:spcBef>
                <a:spcPts val="0"/>
              </a:spcBef>
              <a:spcAft>
                <a:spcPts val="0"/>
              </a:spcAft>
              <a:buClr>
                <a:srgbClr val="000000"/>
              </a:buClr>
              <a:buSzPts val="2400"/>
              <a:buFont typeface="Garamond"/>
              <a:buNone/>
              <a:defRPr sz="2400">
                <a:solidFill>
                  <a:srgbClr val="000000"/>
                </a:solidFill>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146" name="Google Shape;146;p117"/>
          <p:cNvSpPr txBox="1"/>
          <p:nvPr>
            <p:ph idx="1" type="body"/>
          </p:nvPr>
        </p:nvSpPr>
        <p:spPr>
          <a:xfrm>
            <a:off x="1256108" y="2514600"/>
            <a:ext cx="6629401" cy="438001"/>
          </a:xfrm>
          <a:prstGeom prst="rect">
            <a:avLst/>
          </a:prstGeom>
          <a:noFill/>
          <a:ln>
            <a:noFill/>
          </a:ln>
        </p:spPr>
        <p:txBody>
          <a:bodyPr anchorCtr="0" anchor="ctr" bIns="34275" lIns="34275" spcFirstLastPara="1" rIns="34275" wrap="square" tIns="34275">
            <a:normAutofit/>
          </a:bodyPr>
          <a:lstStyle>
            <a:lvl1pPr indent="-228600" lvl="0" marL="457200" algn="r">
              <a:lnSpc>
                <a:spcPct val="100000"/>
              </a:lnSpc>
              <a:spcBef>
                <a:spcPts val="300"/>
              </a:spcBef>
              <a:spcAft>
                <a:spcPts val="0"/>
              </a:spcAft>
              <a:buClr>
                <a:srgbClr val="262626"/>
              </a:buClr>
              <a:buSzPts val="1500"/>
              <a:buFont typeface="Garamond"/>
              <a:buNone/>
              <a:defRPr sz="1500"/>
            </a:lvl1pPr>
            <a:lvl2pPr indent="-228600" lvl="1" marL="914400" algn="r">
              <a:lnSpc>
                <a:spcPct val="100000"/>
              </a:lnSpc>
              <a:spcBef>
                <a:spcPts val="300"/>
              </a:spcBef>
              <a:spcAft>
                <a:spcPts val="0"/>
              </a:spcAft>
              <a:buClr>
                <a:srgbClr val="262626"/>
              </a:buClr>
              <a:buSzPts val="1500"/>
              <a:buFont typeface="Garamond"/>
              <a:buNone/>
              <a:defRPr sz="1500"/>
            </a:lvl2pPr>
            <a:lvl3pPr indent="-228600" lvl="2" marL="1371600" algn="r">
              <a:lnSpc>
                <a:spcPct val="100000"/>
              </a:lnSpc>
              <a:spcBef>
                <a:spcPts val="300"/>
              </a:spcBef>
              <a:spcAft>
                <a:spcPts val="0"/>
              </a:spcAft>
              <a:buClr>
                <a:srgbClr val="262626"/>
              </a:buClr>
              <a:buSzPts val="1500"/>
              <a:buFont typeface="Garamond"/>
              <a:buNone/>
              <a:defRPr sz="1500"/>
            </a:lvl3pPr>
            <a:lvl4pPr indent="-228600" lvl="3" marL="1828800" algn="r">
              <a:lnSpc>
                <a:spcPct val="100000"/>
              </a:lnSpc>
              <a:spcBef>
                <a:spcPts val="300"/>
              </a:spcBef>
              <a:spcAft>
                <a:spcPts val="0"/>
              </a:spcAft>
              <a:buClr>
                <a:srgbClr val="262626"/>
              </a:buClr>
              <a:buSzPts val="1500"/>
              <a:buFont typeface="Garamond"/>
              <a:buNone/>
              <a:defRPr sz="1500"/>
            </a:lvl4pPr>
            <a:lvl5pPr indent="-228600" lvl="4" marL="2286000" algn="r">
              <a:lnSpc>
                <a:spcPct val="100000"/>
              </a:lnSpc>
              <a:spcBef>
                <a:spcPts val="300"/>
              </a:spcBef>
              <a:spcAft>
                <a:spcPts val="0"/>
              </a:spcAft>
              <a:buClr>
                <a:srgbClr val="262626"/>
              </a:buClr>
              <a:buSzPts val="1500"/>
              <a:buFont typeface="Garamond"/>
              <a:buNone/>
              <a:defRPr sz="1500"/>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147" name="Google Shape;147;p117"/>
          <p:cNvSpPr txBox="1"/>
          <p:nvPr>
            <p:ph idx="2" type="body"/>
          </p:nvPr>
        </p:nvSpPr>
        <p:spPr>
          <a:xfrm>
            <a:off x="971551" y="3257548"/>
            <a:ext cx="7207199" cy="1149301"/>
          </a:xfrm>
          <a:prstGeom prst="rect">
            <a:avLst/>
          </a:prstGeom>
          <a:noFill/>
          <a:ln>
            <a:noFill/>
          </a:ln>
        </p:spPr>
        <p:txBody>
          <a:bodyPr anchorCtr="0" anchor="ctr" bIns="34275" lIns="34275" spcFirstLastPara="1" rIns="34275" wrap="square" tIns="34275">
            <a:normAutofit/>
          </a:bodyPr>
          <a:lstStyle>
            <a:lvl1pPr indent="-342900" lvl="0" marL="457200" algn="l">
              <a:lnSpc>
                <a:spcPct val="100000"/>
              </a:lnSpc>
              <a:spcBef>
                <a:spcPts val="400"/>
              </a:spcBef>
              <a:spcAft>
                <a:spcPts val="0"/>
              </a:spcAft>
              <a:buSzPts val="1800"/>
              <a:buChar char="•"/>
              <a:defRPr/>
            </a:lvl1pPr>
            <a:lvl2pPr indent="-342900" lvl="1" marL="914400" algn="l">
              <a:lnSpc>
                <a:spcPct val="100000"/>
              </a:lnSpc>
              <a:spcBef>
                <a:spcPts val="400"/>
              </a:spcBef>
              <a:spcAft>
                <a:spcPts val="0"/>
              </a:spcAft>
              <a:buSzPts val="1800"/>
              <a:buChar char="•"/>
              <a:defRPr/>
            </a:lvl2pPr>
            <a:lvl3pPr indent="-342900" lvl="2" marL="1371600" algn="l">
              <a:lnSpc>
                <a:spcPct val="100000"/>
              </a:lnSpc>
              <a:spcBef>
                <a:spcPts val="400"/>
              </a:spcBef>
              <a:spcAft>
                <a:spcPts val="0"/>
              </a:spcAft>
              <a:buSzPts val="1800"/>
              <a:buChar char="•"/>
              <a:defRPr/>
            </a:lvl3pPr>
            <a:lvl4pPr indent="-342900" lvl="3" marL="1828800" algn="l">
              <a:lnSpc>
                <a:spcPct val="100000"/>
              </a:lnSpc>
              <a:spcBef>
                <a:spcPts val="400"/>
              </a:spcBef>
              <a:spcAft>
                <a:spcPts val="0"/>
              </a:spcAft>
              <a:buSzPts val="1800"/>
              <a:buChar char="•"/>
              <a:defRPr/>
            </a:lvl4pPr>
            <a:lvl5pPr indent="-342900" lvl="4" marL="2286000" algn="l">
              <a:lnSpc>
                <a:spcPct val="100000"/>
              </a:lnSpc>
              <a:spcBef>
                <a:spcPts val="400"/>
              </a:spcBef>
              <a:spcAft>
                <a:spcPts val="0"/>
              </a:spcAft>
              <a:buSzPts val="1800"/>
              <a:buChar char="•"/>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148" name="Google Shape;148;p117"/>
          <p:cNvSpPr txBox="1"/>
          <p:nvPr/>
        </p:nvSpPr>
        <p:spPr>
          <a:xfrm>
            <a:off x="680809" y="413196"/>
            <a:ext cx="388601" cy="932151"/>
          </a:xfrm>
          <a:prstGeom prst="rect">
            <a:avLst/>
          </a:prstGeom>
          <a:noFill/>
          <a:ln>
            <a:noFill/>
          </a:ln>
        </p:spPr>
        <p:txBody>
          <a:bodyPr anchorCtr="0" anchor="ctr" bIns="34275" lIns="34275" spcFirstLastPara="1" rIns="34275" wrap="square" tIns="34275">
            <a:spAutoFit/>
          </a:bodyPr>
          <a:lstStyle/>
          <a:p>
            <a:pPr indent="0" lvl="0" marL="0" marR="0" rtl="0" algn="l">
              <a:lnSpc>
                <a:spcPct val="100000"/>
              </a:lnSpc>
              <a:spcBef>
                <a:spcPts val="0"/>
              </a:spcBef>
              <a:spcAft>
                <a:spcPts val="0"/>
              </a:spcAft>
              <a:buClr>
                <a:srgbClr val="000000"/>
              </a:buClr>
              <a:buSzPts val="6000"/>
              <a:buFont typeface="Garamond"/>
              <a:buNone/>
            </a:pPr>
            <a:r>
              <a:rPr b="0" i="0" lang="en-US" sz="6000" u="none" cap="none" strike="noStrike">
                <a:solidFill>
                  <a:srgbClr val="000000"/>
                </a:solidFill>
                <a:latin typeface="Garamond"/>
                <a:ea typeface="Garamond"/>
                <a:cs typeface="Garamond"/>
                <a:sym typeface="Garamond"/>
              </a:rPr>
              <a:t>“</a:t>
            </a:r>
            <a:endParaRPr/>
          </a:p>
        </p:txBody>
      </p:sp>
      <p:sp>
        <p:nvSpPr>
          <p:cNvPr id="149" name="Google Shape;149;p117"/>
          <p:cNvSpPr txBox="1"/>
          <p:nvPr/>
        </p:nvSpPr>
        <p:spPr>
          <a:xfrm>
            <a:off x="7984500" y="1874127"/>
            <a:ext cx="388601" cy="932151"/>
          </a:xfrm>
          <a:prstGeom prst="rect">
            <a:avLst/>
          </a:prstGeom>
          <a:noFill/>
          <a:ln>
            <a:noFill/>
          </a:ln>
        </p:spPr>
        <p:txBody>
          <a:bodyPr anchorCtr="0" anchor="ctr" bIns="34275" lIns="34275" spcFirstLastPara="1" rIns="34275" wrap="square" tIns="34275">
            <a:spAutoFit/>
          </a:bodyPr>
          <a:lstStyle/>
          <a:p>
            <a:pPr indent="0" lvl="0" marL="0" marR="0" rtl="0" algn="r">
              <a:lnSpc>
                <a:spcPct val="100000"/>
              </a:lnSpc>
              <a:spcBef>
                <a:spcPts val="0"/>
              </a:spcBef>
              <a:spcAft>
                <a:spcPts val="0"/>
              </a:spcAft>
              <a:buClr>
                <a:srgbClr val="000000"/>
              </a:buClr>
              <a:buSzPts val="6000"/>
              <a:buFont typeface="Garamond"/>
              <a:buNone/>
            </a:pPr>
            <a:r>
              <a:rPr b="0" i="0" lang="en-US" sz="6000" u="none" cap="none" strike="noStrike">
                <a:solidFill>
                  <a:srgbClr val="000000"/>
                </a:solidFill>
                <a:latin typeface="Garamond"/>
                <a:ea typeface="Garamond"/>
                <a:cs typeface="Garamond"/>
                <a:sym typeface="Garamond"/>
              </a:rPr>
              <a:t>”</a:t>
            </a:r>
            <a:endParaRPr/>
          </a:p>
        </p:txBody>
      </p:sp>
      <p:cxnSp>
        <p:nvCxnSpPr>
          <p:cNvPr id="150" name="Google Shape;150;p117"/>
          <p:cNvCxnSpPr/>
          <p:nvPr/>
        </p:nvCxnSpPr>
        <p:spPr>
          <a:xfrm>
            <a:off x="1047126" y="3105149"/>
            <a:ext cx="7055702" cy="1"/>
          </a:xfrm>
          <a:prstGeom prst="straightConnector1">
            <a:avLst/>
          </a:prstGeom>
          <a:noFill/>
          <a:ln cap="flat" cmpd="sng" w="15875">
            <a:solidFill>
              <a:schemeClr val="accent1"/>
            </a:solidFill>
            <a:prstDash val="solid"/>
            <a:round/>
            <a:headEnd len="sm" w="sm" type="none"/>
            <a:tailEnd len="sm" w="sm" type="none"/>
          </a:ln>
        </p:spPr>
      </p:cxnSp>
      <p:sp>
        <p:nvSpPr>
          <p:cNvPr id="151" name="Google Shape;151;p117"/>
          <p:cNvSpPr txBox="1"/>
          <p:nvPr>
            <p:ph idx="12" type="sldNum"/>
          </p:nvPr>
        </p:nvSpPr>
        <p:spPr>
          <a:xfrm>
            <a:off x="7996025" y="4490024"/>
            <a:ext cx="176501" cy="182851"/>
          </a:xfrm>
          <a:prstGeom prst="rect">
            <a:avLst/>
          </a:prstGeom>
          <a:noFill/>
          <a:ln>
            <a:noFill/>
          </a:ln>
        </p:spPr>
        <p:txBody>
          <a:bodyPr anchorCtr="0" anchor="ctr" bIns="34275" lIns="34275" spcFirstLastPara="1" rIns="34275" wrap="square" tIns="34275">
            <a:spAutoFit/>
          </a:bodyPr>
          <a:lstStyle>
            <a:lvl1pPr indent="0" lvl="0"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1pPr>
            <a:lvl2pPr indent="0" lvl="1"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2pPr>
            <a:lvl3pPr indent="0" lvl="2"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3pPr>
            <a:lvl4pPr indent="0" lvl="3"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4pPr>
            <a:lvl5pPr indent="0" lvl="4"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5pPr>
            <a:lvl6pPr indent="0" lvl="5"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6pPr>
            <a:lvl7pPr indent="0" lvl="6"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7pPr>
            <a:lvl8pPr indent="0" lvl="7"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8pPr>
            <a:lvl9pPr indent="0" lvl="8"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152" name="Shape 152"/>
        <p:cNvGrpSpPr/>
        <p:nvPr/>
      </p:nvGrpSpPr>
      <p:grpSpPr>
        <a:xfrm>
          <a:off x="0" y="0"/>
          <a:ext cx="0" cy="0"/>
          <a:chOff x="0" y="0"/>
          <a:chExt cx="0" cy="0"/>
        </a:xfrm>
      </p:grpSpPr>
      <p:sp>
        <p:nvSpPr>
          <p:cNvPr id="153" name="Google Shape;153;p118"/>
          <p:cNvSpPr txBox="1"/>
          <p:nvPr>
            <p:ph type="title"/>
          </p:nvPr>
        </p:nvSpPr>
        <p:spPr>
          <a:xfrm>
            <a:off x="971552" y="2481435"/>
            <a:ext cx="7207200" cy="1101601"/>
          </a:xfrm>
          <a:prstGeom prst="rect">
            <a:avLst/>
          </a:prstGeom>
          <a:noFill/>
          <a:ln>
            <a:noFill/>
          </a:ln>
        </p:spPr>
        <p:txBody>
          <a:bodyPr anchorCtr="0" anchor="b" bIns="34275" lIns="34275" spcFirstLastPara="1" rIns="34275" wrap="square" tIns="34275">
            <a:normAutofit/>
          </a:bodyPr>
          <a:lstStyle>
            <a:lvl1pPr lvl="0" algn="l">
              <a:lnSpc>
                <a:spcPct val="100000"/>
              </a:lnSpc>
              <a:spcBef>
                <a:spcPts val="0"/>
              </a:spcBef>
              <a:spcAft>
                <a:spcPts val="0"/>
              </a:spcAft>
              <a:buClr>
                <a:srgbClr val="262626"/>
              </a:buClr>
              <a:buSzPts val="2400"/>
              <a:buFont typeface="Garamond"/>
              <a:buNone/>
              <a:defRPr sz="2400"/>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154" name="Google Shape;154;p118"/>
          <p:cNvSpPr txBox="1"/>
          <p:nvPr>
            <p:ph idx="1" type="body"/>
          </p:nvPr>
        </p:nvSpPr>
        <p:spPr>
          <a:xfrm>
            <a:off x="971550" y="3583035"/>
            <a:ext cx="7207201" cy="645301"/>
          </a:xfrm>
          <a:prstGeom prst="rect">
            <a:avLst/>
          </a:prstGeom>
          <a:noFill/>
          <a:ln>
            <a:noFill/>
          </a:ln>
        </p:spPr>
        <p:txBody>
          <a:bodyPr anchorCtr="0" anchor="t" bIns="34275" lIns="34275" spcFirstLastPara="1" rIns="34275" wrap="square" tIns="34275">
            <a:normAutofit/>
          </a:bodyPr>
          <a:lstStyle>
            <a:lvl1pPr indent="-228600" lvl="0" marL="457200" algn="l">
              <a:lnSpc>
                <a:spcPct val="100000"/>
              </a:lnSpc>
              <a:spcBef>
                <a:spcPts val="300"/>
              </a:spcBef>
              <a:spcAft>
                <a:spcPts val="0"/>
              </a:spcAft>
              <a:buClr>
                <a:srgbClr val="000000"/>
              </a:buClr>
              <a:buSzPts val="1500"/>
              <a:buFont typeface="Garamond"/>
              <a:buNone/>
              <a:defRPr sz="1500">
                <a:solidFill>
                  <a:srgbClr val="000000"/>
                </a:solidFill>
              </a:defRPr>
            </a:lvl1pPr>
            <a:lvl2pPr indent="-228600" lvl="1" marL="914400" algn="l">
              <a:lnSpc>
                <a:spcPct val="100000"/>
              </a:lnSpc>
              <a:spcBef>
                <a:spcPts val="300"/>
              </a:spcBef>
              <a:spcAft>
                <a:spcPts val="0"/>
              </a:spcAft>
              <a:buClr>
                <a:srgbClr val="000000"/>
              </a:buClr>
              <a:buSzPts val="1500"/>
              <a:buFont typeface="Garamond"/>
              <a:buNone/>
              <a:defRPr sz="1500">
                <a:solidFill>
                  <a:srgbClr val="000000"/>
                </a:solidFill>
              </a:defRPr>
            </a:lvl2pPr>
            <a:lvl3pPr indent="-228600" lvl="2" marL="1371600" algn="l">
              <a:lnSpc>
                <a:spcPct val="100000"/>
              </a:lnSpc>
              <a:spcBef>
                <a:spcPts val="300"/>
              </a:spcBef>
              <a:spcAft>
                <a:spcPts val="0"/>
              </a:spcAft>
              <a:buClr>
                <a:srgbClr val="000000"/>
              </a:buClr>
              <a:buSzPts val="1500"/>
              <a:buFont typeface="Garamond"/>
              <a:buNone/>
              <a:defRPr sz="1500">
                <a:solidFill>
                  <a:srgbClr val="000000"/>
                </a:solidFill>
              </a:defRPr>
            </a:lvl3pPr>
            <a:lvl4pPr indent="-228600" lvl="3" marL="1828800" algn="l">
              <a:lnSpc>
                <a:spcPct val="100000"/>
              </a:lnSpc>
              <a:spcBef>
                <a:spcPts val="300"/>
              </a:spcBef>
              <a:spcAft>
                <a:spcPts val="0"/>
              </a:spcAft>
              <a:buClr>
                <a:srgbClr val="000000"/>
              </a:buClr>
              <a:buSzPts val="1500"/>
              <a:buFont typeface="Garamond"/>
              <a:buNone/>
              <a:defRPr sz="1500">
                <a:solidFill>
                  <a:srgbClr val="000000"/>
                </a:solidFill>
              </a:defRPr>
            </a:lvl4pPr>
            <a:lvl5pPr indent="-228600" lvl="4" marL="2286000" algn="l">
              <a:lnSpc>
                <a:spcPct val="100000"/>
              </a:lnSpc>
              <a:spcBef>
                <a:spcPts val="300"/>
              </a:spcBef>
              <a:spcAft>
                <a:spcPts val="0"/>
              </a:spcAft>
              <a:buClr>
                <a:srgbClr val="000000"/>
              </a:buClr>
              <a:buSzPts val="1500"/>
              <a:buFont typeface="Garamond"/>
              <a:buNone/>
              <a:defRPr sz="1500">
                <a:solidFill>
                  <a:srgbClr val="000000"/>
                </a:solidFill>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155" name="Google Shape;155;p118"/>
          <p:cNvSpPr txBox="1"/>
          <p:nvPr>
            <p:ph idx="12" type="sldNum"/>
          </p:nvPr>
        </p:nvSpPr>
        <p:spPr>
          <a:xfrm>
            <a:off x="7996025" y="4490024"/>
            <a:ext cx="176501" cy="182851"/>
          </a:xfrm>
          <a:prstGeom prst="rect">
            <a:avLst/>
          </a:prstGeom>
          <a:noFill/>
          <a:ln>
            <a:noFill/>
          </a:ln>
        </p:spPr>
        <p:txBody>
          <a:bodyPr anchorCtr="0" anchor="ctr" bIns="34275" lIns="34275" spcFirstLastPara="1" rIns="34275" wrap="square" tIns="34275">
            <a:spAutoFit/>
          </a:bodyPr>
          <a:lstStyle>
            <a:lvl1pPr indent="0" lvl="0"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1pPr>
            <a:lvl2pPr indent="0" lvl="1"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2pPr>
            <a:lvl3pPr indent="0" lvl="2"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3pPr>
            <a:lvl4pPr indent="0" lvl="3"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4pPr>
            <a:lvl5pPr indent="0" lvl="4"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5pPr>
            <a:lvl6pPr indent="0" lvl="5"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6pPr>
            <a:lvl7pPr indent="0" lvl="6"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7pPr>
            <a:lvl8pPr indent="0" lvl="7"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8pPr>
            <a:lvl9pPr indent="0" lvl="8"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Name Card">
  <p:cSld name="Quote Name Card">
    <p:spTree>
      <p:nvGrpSpPr>
        <p:cNvPr id="156" name="Shape 156"/>
        <p:cNvGrpSpPr/>
        <p:nvPr/>
      </p:nvGrpSpPr>
      <p:grpSpPr>
        <a:xfrm>
          <a:off x="0" y="0"/>
          <a:ext cx="0" cy="0"/>
          <a:chOff x="0" y="0"/>
          <a:chExt cx="0" cy="0"/>
        </a:xfrm>
      </p:grpSpPr>
      <p:sp>
        <p:nvSpPr>
          <p:cNvPr id="157" name="Google Shape;157;p119"/>
          <p:cNvSpPr txBox="1"/>
          <p:nvPr>
            <p:ph type="title"/>
          </p:nvPr>
        </p:nvSpPr>
        <p:spPr>
          <a:xfrm>
            <a:off x="1084659" y="736598"/>
            <a:ext cx="6972301" cy="1682701"/>
          </a:xfrm>
          <a:prstGeom prst="rect">
            <a:avLst/>
          </a:prstGeom>
          <a:noFill/>
          <a:ln>
            <a:noFill/>
          </a:ln>
        </p:spPr>
        <p:txBody>
          <a:bodyPr anchorCtr="0" anchor="ctr" bIns="34275" lIns="34275" spcFirstLastPara="1" rIns="34275" wrap="square" tIns="34275">
            <a:normAutofit/>
          </a:bodyPr>
          <a:lstStyle>
            <a:lvl1pPr lvl="0" algn="ctr">
              <a:lnSpc>
                <a:spcPct val="100000"/>
              </a:lnSpc>
              <a:spcBef>
                <a:spcPts val="0"/>
              </a:spcBef>
              <a:spcAft>
                <a:spcPts val="0"/>
              </a:spcAft>
              <a:buClr>
                <a:srgbClr val="000000"/>
              </a:buClr>
              <a:buSzPts val="2400"/>
              <a:buFont typeface="Garamond"/>
              <a:buNone/>
              <a:defRPr sz="2400">
                <a:solidFill>
                  <a:srgbClr val="000000"/>
                </a:solidFill>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158" name="Google Shape;158;p119"/>
          <p:cNvSpPr txBox="1"/>
          <p:nvPr>
            <p:ph idx="1" type="body"/>
          </p:nvPr>
        </p:nvSpPr>
        <p:spPr>
          <a:xfrm>
            <a:off x="971550" y="2729483"/>
            <a:ext cx="7207201" cy="665401"/>
          </a:xfrm>
          <a:prstGeom prst="rect">
            <a:avLst/>
          </a:prstGeom>
          <a:noFill/>
          <a:ln>
            <a:noFill/>
          </a:ln>
        </p:spPr>
        <p:txBody>
          <a:bodyPr anchorCtr="0" anchor="b" bIns="34275" lIns="34275" spcFirstLastPara="1" rIns="34275" wrap="square" tIns="34275">
            <a:normAutofit/>
          </a:bodyPr>
          <a:lstStyle>
            <a:lvl1pPr indent="-228600" lvl="0" marL="457200" algn="l">
              <a:lnSpc>
                <a:spcPct val="100000"/>
              </a:lnSpc>
              <a:spcBef>
                <a:spcPts val="0"/>
              </a:spcBef>
              <a:spcAft>
                <a:spcPts val="0"/>
              </a:spcAft>
              <a:buClr>
                <a:srgbClr val="000000"/>
              </a:buClr>
              <a:buSzPts val="1800"/>
              <a:buFont typeface="Garamond"/>
              <a:buNone/>
              <a:defRPr>
                <a:solidFill>
                  <a:srgbClr val="000000"/>
                </a:solidFill>
              </a:defRPr>
            </a:lvl1pPr>
            <a:lvl2pPr indent="-228600" lvl="1" marL="914400" algn="l">
              <a:lnSpc>
                <a:spcPct val="100000"/>
              </a:lnSpc>
              <a:spcBef>
                <a:spcPts val="0"/>
              </a:spcBef>
              <a:spcAft>
                <a:spcPts val="0"/>
              </a:spcAft>
              <a:buClr>
                <a:srgbClr val="000000"/>
              </a:buClr>
              <a:buSzPts val="1800"/>
              <a:buFont typeface="Garamond"/>
              <a:buNone/>
              <a:defRPr>
                <a:solidFill>
                  <a:srgbClr val="000000"/>
                </a:solidFill>
              </a:defRPr>
            </a:lvl2pPr>
            <a:lvl3pPr indent="-228600" lvl="2" marL="1371600" algn="l">
              <a:lnSpc>
                <a:spcPct val="100000"/>
              </a:lnSpc>
              <a:spcBef>
                <a:spcPts val="0"/>
              </a:spcBef>
              <a:spcAft>
                <a:spcPts val="0"/>
              </a:spcAft>
              <a:buClr>
                <a:srgbClr val="000000"/>
              </a:buClr>
              <a:buSzPts val="1800"/>
              <a:buFont typeface="Garamond"/>
              <a:buNone/>
              <a:defRPr>
                <a:solidFill>
                  <a:srgbClr val="000000"/>
                </a:solidFill>
              </a:defRPr>
            </a:lvl3pPr>
            <a:lvl4pPr indent="-228600" lvl="3" marL="1828800" algn="l">
              <a:lnSpc>
                <a:spcPct val="100000"/>
              </a:lnSpc>
              <a:spcBef>
                <a:spcPts val="0"/>
              </a:spcBef>
              <a:spcAft>
                <a:spcPts val="0"/>
              </a:spcAft>
              <a:buClr>
                <a:srgbClr val="000000"/>
              </a:buClr>
              <a:buSzPts val="1800"/>
              <a:buFont typeface="Garamond"/>
              <a:buNone/>
              <a:defRPr>
                <a:solidFill>
                  <a:srgbClr val="000000"/>
                </a:solidFill>
              </a:defRPr>
            </a:lvl4pPr>
            <a:lvl5pPr indent="-228600" lvl="4" marL="2286000" algn="l">
              <a:lnSpc>
                <a:spcPct val="100000"/>
              </a:lnSpc>
              <a:spcBef>
                <a:spcPts val="0"/>
              </a:spcBef>
              <a:spcAft>
                <a:spcPts val="0"/>
              </a:spcAft>
              <a:buClr>
                <a:srgbClr val="000000"/>
              </a:buClr>
              <a:buSzPts val="1800"/>
              <a:buFont typeface="Garamond"/>
              <a:buNone/>
              <a:defRPr>
                <a:solidFill>
                  <a:srgbClr val="000000"/>
                </a:solidFill>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159" name="Google Shape;159;p119"/>
          <p:cNvSpPr txBox="1"/>
          <p:nvPr>
            <p:ph idx="2" type="body"/>
          </p:nvPr>
        </p:nvSpPr>
        <p:spPr>
          <a:xfrm>
            <a:off x="971551" y="3397250"/>
            <a:ext cx="7207199" cy="1009501"/>
          </a:xfrm>
          <a:prstGeom prst="rect">
            <a:avLst/>
          </a:prstGeom>
          <a:noFill/>
          <a:ln>
            <a:noFill/>
          </a:ln>
        </p:spPr>
        <p:txBody>
          <a:bodyPr anchorCtr="0" anchor="t" bIns="34275" lIns="34275" spcFirstLastPara="1" rIns="34275" wrap="square" tIns="34275">
            <a:normAutofit/>
          </a:bodyPr>
          <a:lstStyle>
            <a:lvl1pPr indent="-342900" lvl="0" marL="457200" algn="l">
              <a:lnSpc>
                <a:spcPct val="100000"/>
              </a:lnSpc>
              <a:spcBef>
                <a:spcPts val="400"/>
              </a:spcBef>
              <a:spcAft>
                <a:spcPts val="0"/>
              </a:spcAft>
              <a:buSzPts val="1800"/>
              <a:buChar char="•"/>
              <a:defRPr/>
            </a:lvl1pPr>
            <a:lvl2pPr indent="-342900" lvl="1" marL="914400" algn="l">
              <a:lnSpc>
                <a:spcPct val="100000"/>
              </a:lnSpc>
              <a:spcBef>
                <a:spcPts val="400"/>
              </a:spcBef>
              <a:spcAft>
                <a:spcPts val="0"/>
              </a:spcAft>
              <a:buSzPts val="1800"/>
              <a:buChar char="•"/>
              <a:defRPr/>
            </a:lvl2pPr>
            <a:lvl3pPr indent="-342900" lvl="2" marL="1371600" algn="l">
              <a:lnSpc>
                <a:spcPct val="100000"/>
              </a:lnSpc>
              <a:spcBef>
                <a:spcPts val="400"/>
              </a:spcBef>
              <a:spcAft>
                <a:spcPts val="0"/>
              </a:spcAft>
              <a:buSzPts val="1800"/>
              <a:buChar char="•"/>
              <a:defRPr/>
            </a:lvl3pPr>
            <a:lvl4pPr indent="-342900" lvl="3" marL="1828800" algn="l">
              <a:lnSpc>
                <a:spcPct val="100000"/>
              </a:lnSpc>
              <a:spcBef>
                <a:spcPts val="400"/>
              </a:spcBef>
              <a:spcAft>
                <a:spcPts val="0"/>
              </a:spcAft>
              <a:buSzPts val="1800"/>
              <a:buChar char="•"/>
              <a:defRPr/>
            </a:lvl4pPr>
            <a:lvl5pPr indent="-342900" lvl="4" marL="2286000" algn="l">
              <a:lnSpc>
                <a:spcPct val="100000"/>
              </a:lnSpc>
              <a:spcBef>
                <a:spcPts val="400"/>
              </a:spcBef>
              <a:spcAft>
                <a:spcPts val="0"/>
              </a:spcAft>
              <a:buSzPts val="1800"/>
              <a:buChar char="•"/>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160" name="Google Shape;160;p119"/>
          <p:cNvSpPr txBox="1"/>
          <p:nvPr/>
        </p:nvSpPr>
        <p:spPr>
          <a:xfrm>
            <a:off x="680809" y="413196"/>
            <a:ext cx="388601" cy="932151"/>
          </a:xfrm>
          <a:prstGeom prst="rect">
            <a:avLst/>
          </a:prstGeom>
          <a:noFill/>
          <a:ln>
            <a:noFill/>
          </a:ln>
        </p:spPr>
        <p:txBody>
          <a:bodyPr anchorCtr="0" anchor="ctr" bIns="34275" lIns="34275" spcFirstLastPara="1" rIns="34275" wrap="square" tIns="34275">
            <a:spAutoFit/>
          </a:bodyPr>
          <a:lstStyle/>
          <a:p>
            <a:pPr indent="0" lvl="0" marL="0" marR="0" rtl="0" algn="l">
              <a:lnSpc>
                <a:spcPct val="100000"/>
              </a:lnSpc>
              <a:spcBef>
                <a:spcPts val="0"/>
              </a:spcBef>
              <a:spcAft>
                <a:spcPts val="0"/>
              </a:spcAft>
              <a:buClr>
                <a:srgbClr val="000000"/>
              </a:buClr>
              <a:buSzPts val="6000"/>
              <a:buFont typeface="Garamond"/>
              <a:buNone/>
            </a:pPr>
            <a:r>
              <a:rPr b="0" i="0" lang="en-US" sz="6000" u="none" cap="none" strike="noStrike">
                <a:solidFill>
                  <a:srgbClr val="000000"/>
                </a:solidFill>
                <a:latin typeface="Garamond"/>
                <a:ea typeface="Garamond"/>
                <a:cs typeface="Garamond"/>
                <a:sym typeface="Garamond"/>
              </a:rPr>
              <a:t>“</a:t>
            </a:r>
            <a:endParaRPr/>
          </a:p>
        </p:txBody>
      </p:sp>
      <p:sp>
        <p:nvSpPr>
          <p:cNvPr id="161" name="Google Shape;161;p119"/>
          <p:cNvSpPr txBox="1"/>
          <p:nvPr/>
        </p:nvSpPr>
        <p:spPr>
          <a:xfrm>
            <a:off x="7984500" y="1702670"/>
            <a:ext cx="388601" cy="932151"/>
          </a:xfrm>
          <a:prstGeom prst="rect">
            <a:avLst/>
          </a:prstGeom>
          <a:noFill/>
          <a:ln>
            <a:noFill/>
          </a:ln>
        </p:spPr>
        <p:txBody>
          <a:bodyPr anchorCtr="0" anchor="ctr" bIns="34275" lIns="34275" spcFirstLastPara="1" rIns="34275" wrap="square" tIns="34275">
            <a:spAutoFit/>
          </a:bodyPr>
          <a:lstStyle/>
          <a:p>
            <a:pPr indent="0" lvl="0" marL="0" marR="0" rtl="0" algn="r">
              <a:lnSpc>
                <a:spcPct val="100000"/>
              </a:lnSpc>
              <a:spcBef>
                <a:spcPts val="0"/>
              </a:spcBef>
              <a:spcAft>
                <a:spcPts val="0"/>
              </a:spcAft>
              <a:buClr>
                <a:srgbClr val="000000"/>
              </a:buClr>
              <a:buSzPts val="6000"/>
              <a:buFont typeface="Garamond"/>
              <a:buNone/>
            </a:pPr>
            <a:r>
              <a:rPr b="0" i="0" lang="en-US" sz="6000" u="none" cap="none" strike="noStrike">
                <a:solidFill>
                  <a:srgbClr val="000000"/>
                </a:solidFill>
                <a:latin typeface="Garamond"/>
                <a:ea typeface="Garamond"/>
                <a:cs typeface="Garamond"/>
                <a:sym typeface="Garamond"/>
              </a:rPr>
              <a:t>”</a:t>
            </a:r>
            <a:endParaRPr/>
          </a:p>
        </p:txBody>
      </p:sp>
      <p:cxnSp>
        <p:nvCxnSpPr>
          <p:cNvPr id="162" name="Google Shape;162;p119"/>
          <p:cNvCxnSpPr/>
          <p:nvPr/>
        </p:nvCxnSpPr>
        <p:spPr>
          <a:xfrm>
            <a:off x="1047126" y="2571750"/>
            <a:ext cx="7055702" cy="0"/>
          </a:xfrm>
          <a:prstGeom prst="straightConnector1">
            <a:avLst/>
          </a:prstGeom>
          <a:noFill/>
          <a:ln cap="flat" cmpd="sng" w="15875">
            <a:solidFill>
              <a:schemeClr val="accent1"/>
            </a:solidFill>
            <a:prstDash val="solid"/>
            <a:round/>
            <a:headEnd len="sm" w="sm" type="none"/>
            <a:tailEnd len="sm" w="sm" type="none"/>
          </a:ln>
        </p:spPr>
      </p:cxnSp>
      <p:sp>
        <p:nvSpPr>
          <p:cNvPr id="163" name="Google Shape;163;p119"/>
          <p:cNvSpPr txBox="1"/>
          <p:nvPr>
            <p:ph idx="12" type="sldNum"/>
          </p:nvPr>
        </p:nvSpPr>
        <p:spPr>
          <a:xfrm>
            <a:off x="7996025" y="4490024"/>
            <a:ext cx="176501" cy="182851"/>
          </a:xfrm>
          <a:prstGeom prst="rect">
            <a:avLst/>
          </a:prstGeom>
          <a:noFill/>
          <a:ln>
            <a:noFill/>
          </a:ln>
        </p:spPr>
        <p:txBody>
          <a:bodyPr anchorCtr="0" anchor="ctr" bIns="34275" lIns="34275" spcFirstLastPara="1" rIns="34275" wrap="square" tIns="34275">
            <a:spAutoFit/>
          </a:bodyPr>
          <a:lstStyle>
            <a:lvl1pPr indent="0" lvl="0"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1pPr>
            <a:lvl2pPr indent="0" lvl="1"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2pPr>
            <a:lvl3pPr indent="0" lvl="2"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3pPr>
            <a:lvl4pPr indent="0" lvl="3"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4pPr>
            <a:lvl5pPr indent="0" lvl="4"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5pPr>
            <a:lvl6pPr indent="0" lvl="5"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6pPr>
            <a:lvl7pPr indent="0" lvl="6"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7pPr>
            <a:lvl8pPr indent="0" lvl="7"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8pPr>
            <a:lvl9pPr indent="0" lvl="8"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ue or False">
  <p:cSld name="True or False">
    <p:spTree>
      <p:nvGrpSpPr>
        <p:cNvPr id="164" name="Shape 164"/>
        <p:cNvGrpSpPr/>
        <p:nvPr/>
      </p:nvGrpSpPr>
      <p:grpSpPr>
        <a:xfrm>
          <a:off x="0" y="0"/>
          <a:ext cx="0" cy="0"/>
          <a:chOff x="0" y="0"/>
          <a:chExt cx="0" cy="0"/>
        </a:xfrm>
      </p:grpSpPr>
      <p:sp>
        <p:nvSpPr>
          <p:cNvPr id="165" name="Google Shape;165;p120"/>
          <p:cNvSpPr txBox="1"/>
          <p:nvPr>
            <p:ph type="title"/>
          </p:nvPr>
        </p:nvSpPr>
        <p:spPr>
          <a:xfrm>
            <a:off x="971550" y="736598"/>
            <a:ext cx="7207201" cy="1682701"/>
          </a:xfrm>
          <a:prstGeom prst="rect">
            <a:avLst/>
          </a:prstGeom>
          <a:noFill/>
          <a:ln>
            <a:noFill/>
          </a:ln>
        </p:spPr>
        <p:txBody>
          <a:bodyPr anchorCtr="0" anchor="ctr" bIns="34275" lIns="34275" spcFirstLastPara="1" rIns="34275" wrap="square" tIns="34275">
            <a:normAutofit/>
          </a:bodyPr>
          <a:lstStyle>
            <a:lvl1pPr lvl="0" algn="ctr">
              <a:lnSpc>
                <a:spcPct val="100000"/>
              </a:lnSpc>
              <a:spcBef>
                <a:spcPts val="0"/>
              </a:spcBef>
              <a:spcAft>
                <a:spcPts val="0"/>
              </a:spcAft>
              <a:buClr>
                <a:srgbClr val="262626"/>
              </a:buClr>
              <a:buSzPts val="1800"/>
              <a:buNone/>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166" name="Google Shape;166;p120"/>
          <p:cNvSpPr txBox="1"/>
          <p:nvPr>
            <p:ph idx="1" type="body"/>
          </p:nvPr>
        </p:nvSpPr>
        <p:spPr>
          <a:xfrm>
            <a:off x="971550" y="2722626"/>
            <a:ext cx="7207201" cy="630901"/>
          </a:xfrm>
          <a:prstGeom prst="rect">
            <a:avLst/>
          </a:prstGeom>
          <a:noFill/>
          <a:ln>
            <a:noFill/>
          </a:ln>
        </p:spPr>
        <p:txBody>
          <a:bodyPr anchorCtr="0" anchor="b" bIns="34275" lIns="34275" spcFirstLastPara="1" rIns="34275" wrap="square" tIns="34275">
            <a:normAutofit/>
          </a:bodyPr>
          <a:lstStyle>
            <a:lvl1pPr indent="-228600" lvl="0" marL="457200" algn="l">
              <a:lnSpc>
                <a:spcPct val="100000"/>
              </a:lnSpc>
              <a:spcBef>
                <a:spcPts val="0"/>
              </a:spcBef>
              <a:spcAft>
                <a:spcPts val="0"/>
              </a:spcAft>
              <a:buClr>
                <a:srgbClr val="000000"/>
              </a:buClr>
              <a:buSzPts val="2100"/>
              <a:buFont typeface="Garamond"/>
              <a:buNone/>
              <a:defRPr sz="2100">
                <a:solidFill>
                  <a:srgbClr val="000000"/>
                </a:solidFill>
              </a:defRPr>
            </a:lvl1pPr>
            <a:lvl2pPr indent="-228600" lvl="1" marL="914400" algn="l">
              <a:lnSpc>
                <a:spcPct val="100000"/>
              </a:lnSpc>
              <a:spcBef>
                <a:spcPts val="0"/>
              </a:spcBef>
              <a:spcAft>
                <a:spcPts val="0"/>
              </a:spcAft>
              <a:buClr>
                <a:srgbClr val="000000"/>
              </a:buClr>
              <a:buSzPts val="2100"/>
              <a:buFont typeface="Garamond"/>
              <a:buNone/>
              <a:defRPr sz="2100">
                <a:solidFill>
                  <a:srgbClr val="000000"/>
                </a:solidFill>
              </a:defRPr>
            </a:lvl2pPr>
            <a:lvl3pPr indent="-228600" lvl="2" marL="1371600" algn="l">
              <a:lnSpc>
                <a:spcPct val="100000"/>
              </a:lnSpc>
              <a:spcBef>
                <a:spcPts val="0"/>
              </a:spcBef>
              <a:spcAft>
                <a:spcPts val="0"/>
              </a:spcAft>
              <a:buClr>
                <a:srgbClr val="000000"/>
              </a:buClr>
              <a:buSzPts val="2100"/>
              <a:buFont typeface="Garamond"/>
              <a:buNone/>
              <a:defRPr sz="2100">
                <a:solidFill>
                  <a:srgbClr val="000000"/>
                </a:solidFill>
              </a:defRPr>
            </a:lvl3pPr>
            <a:lvl4pPr indent="-228600" lvl="3" marL="1828800" algn="l">
              <a:lnSpc>
                <a:spcPct val="100000"/>
              </a:lnSpc>
              <a:spcBef>
                <a:spcPts val="0"/>
              </a:spcBef>
              <a:spcAft>
                <a:spcPts val="0"/>
              </a:spcAft>
              <a:buClr>
                <a:srgbClr val="000000"/>
              </a:buClr>
              <a:buSzPts val="2100"/>
              <a:buFont typeface="Garamond"/>
              <a:buNone/>
              <a:defRPr sz="2100">
                <a:solidFill>
                  <a:srgbClr val="000000"/>
                </a:solidFill>
              </a:defRPr>
            </a:lvl4pPr>
            <a:lvl5pPr indent="-228600" lvl="4" marL="2286000" algn="l">
              <a:lnSpc>
                <a:spcPct val="100000"/>
              </a:lnSpc>
              <a:spcBef>
                <a:spcPts val="0"/>
              </a:spcBef>
              <a:spcAft>
                <a:spcPts val="0"/>
              </a:spcAft>
              <a:buClr>
                <a:srgbClr val="000000"/>
              </a:buClr>
              <a:buSzPts val="2100"/>
              <a:buFont typeface="Garamond"/>
              <a:buNone/>
              <a:defRPr sz="2100">
                <a:solidFill>
                  <a:srgbClr val="000000"/>
                </a:solidFill>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167" name="Google Shape;167;p120"/>
          <p:cNvSpPr txBox="1"/>
          <p:nvPr>
            <p:ph idx="2" type="body"/>
          </p:nvPr>
        </p:nvSpPr>
        <p:spPr>
          <a:xfrm>
            <a:off x="971550" y="3352798"/>
            <a:ext cx="7207199" cy="1054201"/>
          </a:xfrm>
          <a:prstGeom prst="rect">
            <a:avLst/>
          </a:prstGeom>
          <a:noFill/>
          <a:ln>
            <a:noFill/>
          </a:ln>
        </p:spPr>
        <p:txBody>
          <a:bodyPr anchorCtr="0" anchor="t" bIns="34275" lIns="34275" spcFirstLastPara="1" rIns="34275" wrap="square" tIns="34275">
            <a:normAutofit/>
          </a:bodyPr>
          <a:lstStyle>
            <a:lvl1pPr indent="-342900" lvl="0" marL="457200" algn="l">
              <a:lnSpc>
                <a:spcPct val="100000"/>
              </a:lnSpc>
              <a:spcBef>
                <a:spcPts val="400"/>
              </a:spcBef>
              <a:spcAft>
                <a:spcPts val="0"/>
              </a:spcAft>
              <a:buSzPts val="1800"/>
              <a:buChar char="•"/>
              <a:defRPr/>
            </a:lvl1pPr>
            <a:lvl2pPr indent="-342900" lvl="1" marL="914400" algn="l">
              <a:lnSpc>
                <a:spcPct val="100000"/>
              </a:lnSpc>
              <a:spcBef>
                <a:spcPts val="400"/>
              </a:spcBef>
              <a:spcAft>
                <a:spcPts val="0"/>
              </a:spcAft>
              <a:buSzPts val="1800"/>
              <a:buChar char="•"/>
              <a:defRPr/>
            </a:lvl2pPr>
            <a:lvl3pPr indent="-342900" lvl="2" marL="1371600" algn="l">
              <a:lnSpc>
                <a:spcPct val="100000"/>
              </a:lnSpc>
              <a:spcBef>
                <a:spcPts val="400"/>
              </a:spcBef>
              <a:spcAft>
                <a:spcPts val="0"/>
              </a:spcAft>
              <a:buSzPts val="1800"/>
              <a:buChar char="•"/>
              <a:defRPr/>
            </a:lvl3pPr>
            <a:lvl4pPr indent="-342900" lvl="3" marL="1828800" algn="l">
              <a:lnSpc>
                <a:spcPct val="100000"/>
              </a:lnSpc>
              <a:spcBef>
                <a:spcPts val="400"/>
              </a:spcBef>
              <a:spcAft>
                <a:spcPts val="0"/>
              </a:spcAft>
              <a:buSzPts val="1800"/>
              <a:buChar char="•"/>
              <a:defRPr/>
            </a:lvl4pPr>
            <a:lvl5pPr indent="-342900" lvl="4" marL="2286000" algn="l">
              <a:lnSpc>
                <a:spcPct val="100000"/>
              </a:lnSpc>
              <a:spcBef>
                <a:spcPts val="400"/>
              </a:spcBef>
              <a:spcAft>
                <a:spcPts val="0"/>
              </a:spcAft>
              <a:buSzPts val="1800"/>
              <a:buChar char="•"/>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cxnSp>
        <p:nvCxnSpPr>
          <p:cNvPr id="168" name="Google Shape;168;p120"/>
          <p:cNvCxnSpPr/>
          <p:nvPr/>
        </p:nvCxnSpPr>
        <p:spPr>
          <a:xfrm>
            <a:off x="1047126" y="2571750"/>
            <a:ext cx="7055702" cy="0"/>
          </a:xfrm>
          <a:prstGeom prst="straightConnector1">
            <a:avLst/>
          </a:prstGeom>
          <a:noFill/>
          <a:ln cap="flat" cmpd="sng" w="15875">
            <a:solidFill>
              <a:schemeClr val="accent1"/>
            </a:solidFill>
            <a:prstDash val="solid"/>
            <a:round/>
            <a:headEnd len="sm" w="sm" type="none"/>
            <a:tailEnd len="sm" w="sm" type="none"/>
          </a:ln>
        </p:spPr>
      </p:cxnSp>
      <p:sp>
        <p:nvSpPr>
          <p:cNvPr id="169" name="Google Shape;169;p120"/>
          <p:cNvSpPr txBox="1"/>
          <p:nvPr>
            <p:ph idx="12" type="sldNum"/>
          </p:nvPr>
        </p:nvSpPr>
        <p:spPr>
          <a:xfrm>
            <a:off x="7996025" y="4490024"/>
            <a:ext cx="176501" cy="182851"/>
          </a:xfrm>
          <a:prstGeom prst="rect">
            <a:avLst/>
          </a:prstGeom>
          <a:noFill/>
          <a:ln>
            <a:noFill/>
          </a:ln>
        </p:spPr>
        <p:txBody>
          <a:bodyPr anchorCtr="0" anchor="ctr" bIns="34275" lIns="34275" spcFirstLastPara="1" rIns="34275" wrap="square" tIns="34275">
            <a:spAutoFit/>
          </a:bodyPr>
          <a:lstStyle>
            <a:lvl1pPr indent="0" lvl="0"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1pPr>
            <a:lvl2pPr indent="0" lvl="1"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2pPr>
            <a:lvl3pPr indent="0" lvl="2"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3pPr>
            <a:lvl4pPr indent="0" lvl="3"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4pPr>
            <a:lvl5pPr indent="0" lvl="4"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5pPr>
            <a:lvl6pPr indent="0" lvl="5"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6pPr>
            <a:lvl7pPr indent="0" lvl="6"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7pPr>
            <a:lvl8pPr indent="0" lvl="7"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8pPr>
            <a:lvl9pPr indent="0" lvl="8"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_TEXT" type="vertTx">
  <p:cSld name="VERTICAL_TEXT">
    <p:spTree>
      <p:nvGrpSpPr>
        <p:cNvPr id="170" name="Shape 170"/>
        <p:cNvGrpSpPr/>
        <p:nvPr/>
      </p:nvGrpSpPr>
      <p:grpSpPr>
        <a:xfrm>
          <a:off x="0" y="0"/>
          <a:ext cx="0" cy="0"/>
          <a:chOff x="0" y="0"/>
          <a:chExt cx="0" cy="0"/>
        </a:xfrm>
      </p:grpSpPr>
      <p:sp>
        <p:nvSpPr>
          <p:cNvPr id="171" name="Google Shape;171;p121"/>
          <p:cNvSpPr txBox="1"/>
          <p:nvPr>
            <p:ph type="title"/>
          </p:nvPr>
        </p:nvSpPr>
        <p:spPr>
          <a:xfrm>
            <a:off x="971552" y="736598"/>
            <a:ext cx="7200901" cy="977701"/>
          </a:xfrm>
          <a:prstGeom prst="rect">
            <a:avLst/>
          </a:prstGeom>
          <a:noFill/>
          <a:ln>
            <a:noFill/>
          </a:ln>
        </p:spPr>
        <p:txBody>
          <a:bodyPr anchorCtr="0" anchor="ctr" bIns="34275" lIns="34275" spcFirstLastPara="1" rIns="34275" wrap="square" tIns="34275">
            <a:normAutofit/>
          </a:bodyPr>
          <a:lstStyle>
            <a:lvl1pPr lvl="0" algn="ctr">
              <a:lnSpc>
                <a:spcPct val="100000"/>
              </a:lnSpc>
              <a:spcBef>
                <a:spcPts val="0"/>
              </a:spcBef>
              <a:spcAft>
                <a:spcPts val="0"/>
              </a:spcAft>
              <a:buClr>
                <a:srgbClr val="262626"/>
              </a:buClr>
              <a:buSzPts val="1800"/>
              <a:buNone/>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172" name="Google Shape;172;p121"/>
          <p:cNvSpPr txBox="1"/>
          <p:nvPr>
            <p:ph idx="1" type="body"/>
          </p:nvPr>
        </p:nvSpPr>
        <p:spPr>
          <a:xfrm rot="5400000">
            <a:off x="3327448" y="-438202"/>
            <a:ext cx="2489101" cy="7200901"/>
          </a:xfrm>
          <a:prstGeom prst="rect">
            <a:avLst/>
          </a:prstGeom>
          <a:noFill/>
          <a:ln>
            <a:noFill/>
          </a:ln>
        </p:spPr>
        <p:txBody>
          <a:bodyPr anchorCtr="0" anchor="t" bIns="34275" lIns="34275" spcFirstLastPara="1" rIns="34275" wrap="square" tIns="34275">
            <a:normAutofit/>
          </a:bodyPr>
          <a:lstStyle>
            <a:lvl1pPr indent="-342900" lvl="0" marL="457200" algn="l">
              <a:lnSpc>
                <a:spcPct val="100000"/>
              </a:lnSpc>
              <a:spcBef>
                <a:spcPts val="300"/>
              </a:spcBef>
              <a:spcAft>
                <a:spcPts val="0"/>
              </a:spcAft>
              <a:buSzPts val="1800"/>
              <a:buChar char="•"/>
              <a:defRPr/>
            </a:lvl1pPr>
            <a:lvl2pPr indent="-342900" lvl="1" marL="914400" algn="l">
              <a:lnSpc>
                <a:spcPct val="100000"/>
              </a:lnSpc>
              <a:spcBef>
                <a:spcPts val="300"/>
              </a:spcBef>
              <a:spcAft>
                <a:spcPts val="0"/>
              </a:spcAft>
              <a:buSzPts val="1800"/>
              <a:buChar char="•"/>
              <a:defRPr/>
            </a:lvl2pPr>
            <a:lvl3pPr indent="-342900" lvl="2" marL="1371600" algn="l">
              <a:lnSpc>
                <a:spcPct val="100000"/>
              </a:lnSpc>
              <a:spcBef>
                <a:spcPts val="300"/>
              </a:spcBef>
              <a:spcAft>
                <a:spcPts val="0"/>
              </a:spcAft>
              <a:buSzPts val="1800"/>
              <a:buChar char="•"/>
              <a:defRPr/>
            </a:lvl3pPr>
            <a:lvl4pPr indent="-342900" lvl="3" marL="1828800" algn="l">
              <a:lnSpc>
                <a:spcPct val="100000"/>
              </a:lnSpc>
              <a:spcBef>
                <a:spcPts val="300"/>
              </a:spcBef>
              <a:spcAft>
                <a:spcPts val="0"/>
              </a:spcAft>
              <a:buSzPts val="1800"/>
              <a:buChar char="•"/>
              <a:defRPr/>
            </a:lvl4pPr>
            <a:lvl5pPr indent="-342900" lvl="4" marL="2286000" algn="l">
              <a:lnSpc>
                <a:spcPct val="100000"/>
              </a:lnSpc>
              <a:spcBef>
                <a:spcPts val="300"/>
              </a:spcBef>
              <a:spcAft>
                <a:spcPts val="0"/>
              </a:spcAft>
              <a:buSzPts val="1800"/>
              <a:buChar char="•"/>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cxnSp>
        <p:nvCxnSpPr>
          <p:cNvPr id="173" name="Google Shape;173;p121"/>
          <p:cNvCxnSpPr/>
          <p:nvPr/>
        </p:nvCxnSpPr>
        <p:spPr>
          <a:xfrm>
            <a:off x="1047126" y="1816100"/>
            <a:ext cx="7055702" cy="0"/>
          </a:xfrm>
          <a:prstGeom prst="straightConnector1">
            <a:avLst/>
          </a:prstGeom>
          <a:noFill/>
          <a:ln cap="flat" cmpd="sng" w="15875">
            <a:solidFill>
              <a:schemeClr val="accent1"/>
            </a:solidFill>
            <a:prstDash val="solid"/>
            <a:round/>
            <a:headEnd len="sm" w="sm" type="none"/>
            <a:tailEnd len="sm" w="sm" type="none"/>
          </a:ln>
        </p:spPr>
      </p:cxnSp>
      <p:sp>
        <p:nvSpPr>
          <p:cNvPr id="174" name="Google Shape;174;p121"/>
          <p:cNvSpPr txBox="1"/>
          <p:nvPr>
            <p:ph idx="12" type="sldNum"/>
          </p:nvPr>
        </p:nvSpPr>
        <p:spPr>
          <a:xfrm>
            <a:off x="7996025" y="4490024"/>
            <a:ext cx="176501" cy="182851"/>
          </a:xfrm>
          <a:prstGeom prst="rect">
            <a:avLst/>
          </a:prstGeom>
          <a:noFill/>
          <a:ln>
            <a:noFill/>
          </a:ln>
        </p:spPr>
        <p:txBody>
          <a:bodyPr anchorCtr="0" anchor="ctr" bIns="34275" lIns="34275" spcFirstLastPara="1" rIns="34275" wrap="square" tIns="34275">
            <a:spAutoFit/>
          </a:bodyPr>
          <a:lstStyle>
            <a:lvl1pPr indent="0" lvl="0"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1pPr>
            <a:lvl2pPr indent="0" lvl="1"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2pPr>
            <a:lvl3pPr indent="0" lvl="2"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3pPr>
            <a:lvl4pPr indent="0" lvl="3"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4pPr>
            <a:lvl5pPr indent="0" lvl="4"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5pPr>
            <a:lvl6pPr indent="0" lvl="5"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6pPr>
            <a:lvl7pPr indent="0" lvl="6"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7pPr>
            <a:lvl8pPr indent="0" lvl="7"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8pPr>
            <a:lvl9pPr indent="0" lvl="8"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_TITLE_AND_VERTICAL_TEXT" type="vertTitleAndTx">
  <p:cSld name="VERTICAL_TITLE_AND_VERTICAL_TEXT">
    <p:spTree>
      <p:nvGrpSpPr>
        <p:cNvPr id="175" name="Shape 175"/>
        <p:cNvGrpSpPr/>
        <p:nvPr/>
      </p:nvGrpSpPr>
      <p:grpSpPr>
        <a:xfrm>
          <a:off x="0" y="0"/>
          <a:ext cx="0" cy="0"/>
          <a:chOff x="0" y="0"/>
          <a:chExt cx="0" cy="0"/>
        </a:xfrm>
      </p:grpSpPr>
      <p:sp>
        <p:nvSpPr>
          <p:cNvPr id="176" name="Google Shape;176;p122"/>
          <p:cNvSpPr txBox="1"/>
          <p:nvPr>
            <p:ph type="title"/>
          </p:nvPr>
        </p:nvSpPr>
        <p:spPr>
          <a:xfrm rot="5400000">
            <a:off x="5623538" y="1862647"/>
            <a:ext cx="3670201" cy="1418101"/>
          </a:xfrm>
          <a:prstGeom prst="rect">
            <a:avLst/>
          </a:prstGeom>
          <a:noFill/>
          <a:ln>
            <a:noFill/>
          </a:ln>
        </p:spPr>
        <p:txBody>
          <a:bodyPr anchorCtr="0" anchor="ctr" bIns="34275" lIns="34275" spcFirstLastPara="1" rIns="34275" wrap="square" tIns="34275">
            <a:normAutofit/>
          </a:bodyPr>
          <a:lstStyle>
            <a:lvl1pPr lvl="0" algn="ctr">
              <a:lnSpc>
                <a:spcPct val="100000"/>
              </a:lnSpc>
              <a:spcBef>
                <a:spcPts val="0"/>
              </a:spcBef>
              <a:spcAft>
                <a:spcPts val="0"/>
              </a:spcAft>
              <a:buClr>
                <a:srgbClr val="262626"/>
              </a:buClr>
              <a:buSzPts val="1800"/>
              <a:buNone/>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177" name="Google Shape;177;p122"/>
          <p:cNvSpPr txBox="1"/>
          <p:nvPr>
            <p:ph idx="1" type="body"/>
          </p:nvPr>
        </p:nvSpPr>
        <p:spPr>
          <a:xfrm rot="5400000">
            <a:off x="1923767" y="-215752"/>
            <a:ext cx="3670201" cy="5574902"/>
          </a:xfrm>
          <a:prstGeom prst="rect">
            <a:avLst/>
          </a:prstGeom>
          <a:noFill/>
          <a:ln>
            <a:noFill/>
          </a:ln>
        </p:spPr>
        <p:txBody>
          <a:bodyPr anchorCtr="0" anchor="t" bIns="34275" lIns="34275" spcFirstLastPara="1" rIns="34275" wrap="square" tIns="34275">
            <a:normAutofit/>
          </a:bodyPr>
          <a:lstStyle>
            <a:lvl1pPr indent="-342900" lvl="0" marL="457200" algn="l">
              <a:lnSpc>
                <a:spcPct val="100000"/>
              </a:lnSpc>
              <a:spcBef>
                <a:spcPts val="300"/>
              </a:spcBef>
              <a:spcAft>
                <a:spcPts val="0"/>
              </a:spcAft>
              <a:buSzPts val="1800"/>
              <a:buChar char="•"/>
              <a:defRPr/>
            </a:lvl1pPr>
            <a:lvl2pPr indent="-342900" lvl="1" marL="914400" algn="l">
              <a:lnSpc>
                <a:spcPct val="100000"/>
              </a:lnSpc>
              <a:spcBef>
                <a:spcPts val="300"/>
              </a:spcBef>
              <a:spcAft>
                <a:spcPts val="0"/>
              </a:spcAft>
              <a:buSzPts val="1800"/>
              <a:buChar char="•"/>
              <a:defRPr/>
            </a:lvl2pPr>
            <a:lvl3pPr indent="-342900" lvl="2" marL="1371600" algn="l">
              <a:lnSpc>
                <a:spcPct val="100000"/>
              </a:lnSpc>
              <a:spcBef>
                <a:spcPts val="300"/>
              </a:spcBef>
              <a:spcAft>
                <a:spcPts val="0"/>
              </a:spcAft>
              <a:buSzPts val="1800"/>
              <a:buChar char="•"/>
              <a:defRPr/>
            </a:lvl3pPr>
            <a:lvl4pPr indent="-342900" lvl="3" marL="1828800" algn="l">
              <a:lnSpc>
                <a:spcPct val="100000"/>
              </a:lnSpc>
              <a:spcBef>
                <a:spcPts val="300"/>
              </a:spcBef>
              <a:spcAft>
                <a:spcPts val="0"/>
              </a:spcAft>
              <a:buSzPts val="1800"/>
              <a:buChar char="•"/>
              <a:defRPr/>
            </a:lvl4pPr>
            <a:lvl5pPr indent="-342900" lvl="4" marL="2286000" algn="l">
              <a:lnSpc>
                <a:spcPct val="100000"/>
              </a:lnSpc>
              <a:spcBef>
                <a:spcPts val="300"/>
              </a:spcBef>
              <a:spcAft>
                <a:spcPts val="0"/>
              </a:spcAft>
              <a:buSzPts val="1800"/>
              <a:buChar char="•"/>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cxnSp>
        <p:nvCxnSpPr>
          <p:cNvPr id="178" name="Google Shape;178;p122"/>
          <p:cNvCxnSpPr/>
          <p:nvPr/>
        </p:nvCxnSpPr>
        <p:spPr>
          <a:xfrm>
            <a:off x="6647918" y="742950"/>
            <a:ext cx="1" cy="3657600"/>
          </a:xfrm>
          <a:prstGeom prst="straightConnector1">
            <a:avLst/>
          </a:prstGeom>
          <a:noFill/>
          <a:ln cap="flat" cmpd="sng" w="15875">
            <a:solidFill>
              <a:schemeClr val="accent1"/>
            </a:solidFill>
            <a:prstDash val="solid"/>
            <a:round/>
            <a:headEnd len="sm" w="sm" type="none"/>
            <a:tailEnd len="sm" w="sm" type="none"/>
          </a:ln>
        </p:spPr>
      </p:cxnSp>
      <p:sp>
        <p:nvSpPr>
          <p:cNvPr id="179" name="Google Shape;179;p122"/>
          <p:cNvSpPr txBox="1"/>
          <p:nvPr>
            <p:ph idx="12" type="sldNum"/>
          </p:nvPr>
        </p:nvSpPr>
        <p:spPr>
          <a:xfrm>
            <a:off x="7996025" y="4490024"/>
            <a:ext cx="176501" cy="182851"/>
          </a:xfrm>
          <a:prstGeom prst="rect">
            <a:avLst/>
          </a:prstGeom>
          <a:noFill/>
          <a:ln>
            <a:noFill/>
          </a:ln>
        </p:spPr>
        <p:txBody>
          <a:bodyPr anchorCtr="0" anchor="ctr" bIns="34275" lIns="34275" spcFirstLastPara="1" rIns="34275" wrap="square" tIns="34275">
            <a:spAutoFit/>
          </a:bodyPr>
          <a:lstStyle>
            <a:lvl1pPr indent="0" lvl="0"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1pPr>
            <a:lvl2pPr indent="0" lvl="1"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2pPr>
            <a:lvl3pPr indent="0" lvl="2"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3pPr>
            <a:lvl4pPr indent="0" lvl="3"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4pPr>
            <a:lvl5pPr indent="0" lvl="4"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5pPr>
            <a:lvl6pPr indent="0" lvl="5"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6pPr>
            <a:lvl7pPr indent="0" lvl="6"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7pPr>
            <a:lvl8pPr indent="0" lvl="7"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8pPr>
            <a:lvl9pPr indent="0" lvl="8"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bg>
      <p:bgPr>
        <a:solidFill>
          <a:srgbClr val="FFFFFF">
            <a:alpha val="40000"/>
          </a:srgbClr>
        </a:solidFill>
      </p:bgPr>
    </p:bg>
    <p:spTree>
      <p:nvGrpSpPr>
        <p:cNvPr id="34" name="Shape 34"/>
        <p:cNvGrpSpPr/>
        <p:nvPr/>
      </p:nvGrpSpPr>
      <p:grpSpPr>
        <a:xfrm>
          <a:off x="0" y="0"/>
          <a:ext cx="0" cy="0"/>
          <a:chOff x="0" y="0"/>
          <a:chExt cx="0" cy="0"/>
        </a:xfrm>
      </p:grpSpPr>
      <p:grpSp>
        <p:nvGrpSpPr>
          <p:cNvPr id="35" name="Google Shape;35;p96"/>
          <p:cNvGrpSpPr/>
          <p:nvPr/>
        </p:nvGrpSpPr>
        <p:grpSpPr>
          <a:xfrm>
            <a:off x="6637987" y="-861835"/>
            <a:ext cx="3404211" cy="2733577"/>
            <a:chOff x="-1" y="-1"/>
            <a:chExt cx="3404210" cy="2733576"/>
          </a:xfrm>
        </p:grpSpPr>
        <p:sp>
          <p:nvSpPr>
            <p:cNvPr id="36" name="Google Shape;36;p96"/>
            <p:cNvSpPr/>
            <p:nvPr/>
          </p:nvSpPr>
          <p:spPr>
            <a:xfrm rot="-9328589">
              <a:off x="204330" y="428006"/>
              <a:ext cx="2389189" cy="1503828"/>
            </a:xfrm>
            <a:custGeom>
              <a:rect b="b" l="l" r="r" t="t"/>
              <a:pathLst>
                <a:path extrusionOk="0" h="21600" w="21600">
                  <a:moveTo>
                    <a:pt x="0" y="12409"/>
                  </a:moveTo>
                  <a:lnTo>
                    <a:pt x="4346" y="0"/>
                  </a:lnTo>
                  <a:lnTo>
                    <a:pt x="21600" y="8158"/>
                  </a:lnTo>
                  <a:lnTo>
                    <a:pt x="2878" y="21600"/>
                  </a:lnTo>
                  <a:lnTo>
                    <a:pt x="0" y="12409"/>
                  </a:lnTo>
                  <a:close/>
                </a:path>
              </a:pathLst>
            </a:custGeom>
            <a:solidFill>
              <a:srgbClr val="74A230"/>
            </a:solidFill>
            <a:ln cap="flat" cmpd="sng" w="12700">
              <a:solidFill>
                <a:srgbClr val="31538F"/>
              </a:solidFill>
              <a:prstDash val="solid"/>
              <a:miter lim="800000"/>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7" name="Google Shape;37;p96"/>
            <p:cNvSpPr/>
            <p:nvPr/>
          </p:nvSpPr>
          <p:spPr>
            <a:xfrm rot="-9328589">
              <a:off x="330512" y="441740"/>
              <a:ext cx="2197031" cy="1503827"/>
            </a:xfrm>
            <a:custGeom>
              <a:rect b="b" l="l" r="r" t="t"/>
              <a:pathLst>
                <a:path extrusionOk="0" h="21600" w="21600">
                  <a:moveTo>
                    <a:pt x="0" y="13662"/>
                  </a:moveTo>
                  <a:lnTo>
                    <a:pt x="4107" y="0"/>
                  </a:lnTo>
                  <a:lnTo>
                    <a:pt x="21600" y="8838"/>
                  </a:lnTo>
                  <a:lnTo>
                    <a:pt x="2510" y="21600"/>
                  </a:lnTo>
                  <a:lnTo>
                    <a:pt x="0" y="13662"/>
                  </a:lnTo>
                  <a:close/>
                </a:path>
              </a:pathLst>
            </a:custGeom>
            <a:solidFill>
              <a:srgbClr val="223A76"/>
            </a:solidFill>
            <a:ln cap="flat" cmpd="sng" w="12700">
              <a:solidFill>
                <a:srgbClr val="31538F"/>
              </a:solidFill>
              <a:prstDash val="solid"/>
              <a:miter lim="800000"/>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FFFFFF"/>
                </a:solidFill>
                <a:latin typeface="Calibri"/>
                <a:ea typeface="Calibri"/>
                <a:cs typeface="Calibri"/>
                <a:sym typeface="Calibri"/>
              </a:endParaRPr>
            </a:p>
          </p:txBody>
        </p:sp>
        <p:pic>
          <p:nvPicPr>
            <p:cNvPr descr="Google Shape;42;p4" id="38" name="Google Shape;38;p96"/>
            <p:cNvPicPr preferRelativeResize="0"/>
            <p:nvPr/>
          </p:nvPicPr>
          <p:blipFill rotWithShape="1">
            <a:blip r:embed="rId2">
              <a:alphaModFix/>
            </a:blip>
            <a:srcRect b="45404" l="17574" r="50801" t="0"/>
            <a:stretch/>
          </p:blipFill>
          <p:spPr>
            <a:xfrm rot="-472121">
              <a:off x="1095173" y="482962"/>
              <a:ext cx="2174725" cy="2111691"/>
            </a:xfrm>
            <a:prstGeom prst="rect">
              <a:avLst/>
            </a:prstGeom>
            <a:noFill/>
            <a:ln>
              <a:noFill/>
            </a:ln>
          </p:spPr>
        </p:pic>
        <p:pic>
          <p:nvPicPr>
            <p:cNvPr descr="Google Shape;43;p4" id="39" name="Google Shape;39;p96"/>
            <p:cNvPicPr preferRelativeResize="0"/>
            <p:nvPr/>
          </p:nvPicPr>
          <p:blipFill rotWithShape="1">
            <a:blip r:embed="rId3">
              <a:alphaModFix/>
            </a:blip>
            <a:srcRect b="0" l="0" r="13485" t="30512"/>
            <a:stretch/>
          </p:blipFill>
          <p:spPr>
            <a:xfrm>
              <a:off x="1213221" y="959382"/>
              <a:ext cx="1169698" cy="600894"/>
            </a:xfrm>
            <a:prstGeom prst="rect">
              <a:avLst/>
            </a:prstGeom>
            <a:noFill/>
            <a:ln>
              <a:noFill/>
            </a:ln>
          </p:spPr>
        </p:pic>
      </p:grpSp>
      <p:pic>
        <p:nvPicPr>
          <p:cNvPr descr="Google Shape;45;p4" id="40" name="Google Shape;40;p96"/>
          <p:cNvPicPr preferRelativeResize="0"/>
          <p:nvPr/>
        </p:nvPicPr>
        <p:blipFill rotWithShape="1">
          <a:blip r:embed="rId4">
            <a:alphaModFix/>
          </a:blip>
          <a:srcRect b="0" l="0" r="0" t="0"/>
          <a:stretch/>
        </p:blipFill>
        <p:spPr>
          <a:xfrm>
            <a:off x="4051684" y="4610536"/>
            <a:ext cx="1040634" cy="480210"/>
          </a:xfrm>
          <a:prstGeom prst="rect">
            <a:avLst/>
          </a:prstGeom>
          <a:noFill/>
          <a:ln>
            <a:noFill/>
          </a:ln>
        </p:spPr>
      </p:pic>
      <p:sp>
        <p:nvSpPr>
          <p:cNvPr id="41" name="Google Shape;41;p96"/>
          <p:cNvSpPr txBox="1"/>
          <p:nvPr>
            <p:ph idx="12" type="sldNum"/>
          </p:nvPr>
        </p:nvSpPr>
        <p:spPr>
          <a:xfrm>
            <a:off x="4419600" y="4627562"/>
            <a:ext cx="2133600" cy="279401"/>
          </a:xfrm>
          <a:prstGeom prst="rect">
            <a:avLst/>
          </a:prstGeom>
          <a:noFill/>
          <a:ln>
            <a:noFill/>
          </a:ln>
        </p:spPr>
        <p:txBody>
          <a:bodyPr anchorCtr="0" anchor="ctr" bIns="34275" lIns="34275" spcFirstLastPara="1" rIns="34275" wrap="square" tIns="34275">
            <a:spAutoFit/>
          </a:bodyPr>
          <a:lstStyle>
            <a:lvl1pPr indent="0" lvl="0"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1pPr>
            <a:lvl2pPr indent="0" lvl="1"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2pPr>
            <a:lvl3pPr indent="0" lvl="2"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3pPr>
            <a:lvl4pPr indent="0" lvl="3"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4pPr>
            <a:lvl5pPr indent="0" lvl="4"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5pPr>
            <a:lvl6pPr indent="0" lvl="5"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6pPr>
            <a:lvl7pPr indent="0" lvl="6"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7pPr>
            <a:lvl8pPr indent="0" lvl="7"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8pPr>
            <a:lvl9pPr indent="0" lvl="8"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p:cSld name="Picture with Caption">
    <p:bg>
      <p:bgPr>
        <a:solidFill>
          <a:srgbClr val="FFFFFF">
            <a:alpha val="40000"/>
          </a:srgbClr>
        </a:solidFill>
      </p:bgPr>
    </p:bg>
    <p:spTree>
      <p:nvGrpSpPr>
        <p:cNvPr id="180" name="Shape 180"/>
        <p:cNvGrpSpPr/>
        <p:nvPr/>
      </p:nvGrpSpPr>
      <p:grpSpPr>
        <a:xfrm>
          <a:off x="0" y="0"/>
          <a:ext cx="0" cy="0"/>
          <a:chOff x="0" y="0"/>
          <a:chExt cx="0" cy="0"/>
        </a:xfrm>
      </p:grpSpPr>
      <p:sp>
        <p:nvSpPr>
          <p:cNvPr id="181" name="Google Shape;181;p123"/>
          <p:cNvSpPr txBox="1"/>
          <p:nvPr>
            <p:ph type="title"/>
          </p:nvPr>
        </p:nvSpPr>
        <p:spPr>
          <a:xfrm>
            <a:off x="629841" y="342900"/>
            <a:ext cx="2949178" cy="1200150"/>
          </a:xfrm>
          <a:prstGeom prst="rect">
            <a:avLst/>
          </a:prstGeom>
          <a:noFill/>
          <a:ln>
            <a:noFill/>
          </a:ln>
        </p:spPr>
        <p:txBody>
          <a:bodyPr anchorCtr="0" anchor="b" bIns="34275" lIns="34275" spcFirstLastPara="1" rIns="34275" wrap="square" tIns="34275">
            <a:normAutofit/>
          </a:bodyPr>
          <a:lstStyle>
            <a:lvl1pPr lvl="0" algn="l">
              <a:lnSpc>
                <a:spcPct val="90000"/>
              </a:lnSpc>
              <a:spcBef>
                <a:spcPts val="0"/>
              </a:spcBef>
              <a:spcAft>
                <a:spcPts val="0"/>
              </a:spcAft>
              <a:buClr>
                <a:srgbClr val="000000"/>
              </a:buClr>
              <a:buSzPts val="2400"/>
              <a:buFont typeface="Arial"/>
              <a:buNone/>
              <a:defRPr b="1" sz="2400">
                <a:solidFill>
                  <a:srgbClr val="000000"/>
                </a:solidFill>
                <a:latin typeface="Arial"/>
                <a:ea typeface="Arial"/>
                <a:cs typeface="Arial"/>
                <a:sym typeface="Arial"/>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182" name="Google Shape;182;p123"/>
          <p:cNvSpPr/>
          <p:nvPr>
            <p:ph idx="2" type="pic"/>
          </p:nvPr>
        </p:nvSpPr>
        <p:spPr>
          <a:xfrm>
            <a:off x="3887391" y="740568"/>
            <a:ext cx="4629151" cy="3655221"/>
          </a:xfrm>
          <a:prstGeom prst="rect">
            <a:avLst/>
          </a:prstGeom>
          <a:noFill/>
          <a:ln>
            <a:noFill/>
          </a:ln>
        </p:spPr>
      </p:sp>
      <p:sp>
        <p:nvSpPr>
          <p:cNvPr id="183" name="Google Shape;183;p123"/>
          <p:cNvSpPr txBox="1"/>
          <p:nvPr>
            <p:ph idx="1" type="body"/>
          </p:nvPr>
        </p:nvSpPr>
        <p:spPr>
          <a:xfrm>
            <a:off x="629841" y="1543050"/>
            <a:ext cx="2949178" cy="2858692"/>
          </a:xfrm>
          <a:prstGeom prst="rect">
            <a:avLst/>
          </a:prstGeom>
          <a:noFill/>
          <a:ln>
            <a:noFill/>
          </a:ln>
        </p:spPr>
        <p:txBody>
          <a:bodyPr anchorCtr="0" anchor="t" bIns="34275" lIns="34275" spcFirstLastPara="1" rIns="34275" wrap="square" tIns="34275">
            <a:normAutofit/>
          </a:bodyPr>
          <a:lstStyle>
            <a:lvl1pPr indent="-228600" lvl="0" marL="457200" algn="l">
              <a:lnSpc>
                <a:spcPct val="90000"/>
              </a:lnSpc>
              <a:spcBef>
                <a:spcPts val="800"/>
              </a:spcBef>
              <a:spcAft>
                <a:spcPts val="0"/>
              </a:spcAft>
              <a:buClr>
                <a:srgbClr val="000000"/>
              </a:buClr>
              <a:buSzPts val="1200"/>
              <a:buFont typeface="Arial"/>
              <a:buNone/>
              <a:defRPr sz="1200">
                <a:solidFill>
                  <a:srgbClr val="000000"/>
                </a:solidFill>
                <a:latin typeface="Arial"/>
                <a:ea typeface="Arial"/>
                <a:cs typeface="Arial"/>
                <a:sym typeface="Arial"/>
              </a:defRPr>
            </a:lvl1pPr>
            <a:lvl2pPr indent="-228600" lvl="1" marL="914400" algn="l">
              <a:lnSpc>
                <a:spcPct val="90000"/>
              </a:lnSpc>
              <a:spcBef>
                <a:spcPts val="800"/>
              </a:spcBef>
              <a:spcAft>
                <a:spcPts val="0"/>
              </a:spcAft>
              <a:buClr>
                <a:srgbClr val="000000"/>
              </a:buClr>
              <a:buSzPts val="1200"/>
              <a:buFont typeface="Arial"/>
              <a:buNone/>
              <a:defRPr sz="1200">
                <a:solidFill>
                  <a:srgbClr val="000000"/>
                </a:solidFill>
                <a:latin typeface="Arial"/>
                <a:ea typeface="Arial"/>
                <a:cs typeface="Arial"/>
                <a:sym typeface="Arial"/>
              </a:defRPr>
            </a:lvl2pPr>
            <a:lvl3pPr indent="-228600" lvl="2" marL="1371600" algn="l">
              <a:lnSpc>
                <a:spcPct val="90000"/>
              </a:lnSpc>
              <a:spcBef>
                <a:spcPts val="800"/>
              </a:spcBef>
              <a:spcAft>
                <a:spcPts val="0"/>
              </a:spcAft>
              <a:buClr>
                <a:srgbClr val="000000"/>
              </a:buClr>
              <a:buSzPts val="1200"/>
              <a:buFont typeface="Arial"/>
              <a:buNone/>
              <a:defRPr sz="1200">
                <a:solidFill>
                  <a:srgbClr val="000000"/>
                </a:solidFill>
                <a:latin typeface="Arial"/>
                <a:ea typeface="Arial"/>
                <a:cs typeface="Arial"/>
                <a:sym typeface="Arial"/>
              </a:defRPr>
            </a:lvl3pPr>
            <a:lvl4pPr indent="-228600" lvl="3" marL="1828800" algn="l">
              <a:lnSpc>
                <a:spcPct val="90000"/>
              </a:lnSpc>
              <a:spcBef>
                <a:spcPts val="800"/>
              </a:spcBef>
              <a:spcAft>
                <a:spcPts val="0"/>
              </a:spcAft>
              <a:buClr>
                <a:srgbClr val="000000"/>
              </a:buClr>
              <a:buSzPts val="1200"/>
              <a:buFont typeface="Arial"/>
              <a:buNone/>
              <a:defRPr sz="1200">
                <a:solidFill>
                  <a:srgbClr val="000000"/>
                </a:solidFill>
                <a:latin typeface="Arial"/>
                <a:ea typeface="Arial"/>
                <a:cs typeface="Arial"/>
                <a:sym typeface="Arial"/>
              </a:defRPr>
            </a:lvl4pPr>
            <a:lvl5pPr indent="-228600" lvl="4" marL="2286000" algn="l">
              <a:lnSpc>
                <a:spcPct val="90000"/>
              </a:lnSpc>
              <a:spcBef>
                <a:spcPts val="800"/>
              </a:spcBef>
              <a:spcAft>
                <a:spcPts val="0"/>
              </a:spcAft>
              <a:buClr>
                <a:srgbClr val="000000"/>
              </a:buClr>
              <a:buSzPts val="1200"/>
              <a:buFont typeface="Arial"/>
              <a:buNone/>
              <a:defRPr sz="1200">
                <a:solidFill>
                  <a:srgbClr val="000000"/>
                </a:solidFill>
                <a:latin typeface="Arial"/>
                <a:ea typeface="Arial"/>
                <a:cs typeface="Arial"/>
                <a:sym typeface="Arial"/>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grpSp>
        <p:nvGrpSpPr>
          <p:cNvPr id="184" name="Google Shape;184;p123"/>
          <p:cNvGrpSpPr/>
          <p:nvPr/>
        </p:nvGrpSpPr>
        <p:grpSpPr>
          <a:xfrm>
            <a:off x="6637987" y="-861835"/>
            <a:ext cx="3404211" cy="2733577"/>
            <a:chOff x="-1" y="-1"/>
            <a:chExt cx="3404210" cy="2733576"/>
          </a:xfrm>
        </p:grpSpPr>
        <p:sp>
          <p:nvSpPr>
            <p:cNvPr id="185" name="Google Shape;185;p123"/>
            <p:cNvSpPr/>
            <p:nvPr/>
          </p:nvSpPr>
          <p:spPr>
            <a:xfrm rot="-9328589">
              <a:off x="204330" y="428006"/>
              <a:ext cx="2389189" cy="1503828"/>
            </a:xfrm>
            <a:custGeom>
              <a:rect b="b" l="l" r="r" t="t"/>
              <a:pathLst>
                <a:path extrusionOk="0" h="21600" w="21600">
                  <a:moveTo>
                    <a:pt x="0" y="12409"/>
                  </a:moveTo>
                  <a:lnTo>
                    <a:pt x="4346" y="0"/>
                  </a:lnTo>
                  <a:lnTo>
                    <a:pt x="21600" y="8158"/>
                  </a:lnTo>
                  <a:lnTo>
                    <a:pt x="2878" y="21600"/>
                  </a:lnTo>
                  <a:lnTo>
                    <a:pt x="0" y="12409"/>
                  </a:lnTo>
                  <a:close/>
                </a:path>
              </a:pathLst>
            </a:custGeom>
            <a:solidFill>
              <a:srgbClr val="74A230"/>
            </a:solidFill>
            <a:ln cap="flat" cmpd="sng" w="12700">
              <a:solidFill>
                <a:srgbClr val="31538F"/>
              </a:solidFill>
              <a:prstDash val="solid"/>
              <a:miter lim="800000"/>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86" name="Google Shape;186;p123"/>
            <p:cNvSpPr/>
            <p:nvPr/>
          </p:nvSpPr>
          <p:spPr>
            <a:xfrm rot="-9328589">
              <a:off x="330512" y="441740"/>
              <a:ext cx="2197031" cy="1503827"/>
            </a:xfrm>
            <a:custGeom>
              <a:rect b="b" l="l" r="r" t="t"/>
              <a:pathLst>
                <a:path extrusionOk="0" h="21600" w="21600">
                  <a:moveTo>
                    <a:pt x="0" y="13662"/>
                  </a:moveTo>
                  <a:lnTo>
                    <a:pt x="4107" y="0"/>
                  </a:lnTo>
                  <a:lnTo>
                    <a:pt x="21600" y="8838"/>
                  </a:lnTo>
                  <a:lnTo>
                    <a:pt x="2510" y="21600"/>
                  </a:lnTo>
                  <a:lnTo>
                    <a:pt x="0" y="13662"/>
                  </a:lnTo>
                  <a:close/>
                </a:path>
              </a:pathLst>
            </a:custGeom>
            <a:solidFill>
              <a:srgbClr val="223A76"/>
            </a:solidFill>
            <a:ln cap="flat" cmpd="sng" w="12700">
              <a:solidFill>
                <a:srgbClr val="31538F"/>
              </a:solidFill>
              <a:prstDash val="solid"/>
              <a:miter lim="800000"/>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FFFFFF"/>
                </a:solidFill>
                <a:latin typeface="Calibri"/>
                <a:ea typeface="Calibri"/>
                <a:cs typeface="Calibri"/>
                <a:sym typeface="Calibri"/>
              </a:endParaRPr>
            </a:p>
          </p:txBody>
        </p:sp>
        <p:pic>
          <p:nvPicPr>
            <p:cNvPr descr="Google Shape;76;p6" id="187" name="Google Shape;187;p123"/>
            <p:cNvPicPr preferRelativeResize="0"/>
            <p:nvPr/>
          </p:nvPicPr>
          <p:blipFill rotWithShape="1">
            <a:blip r:embed="rId2">
              <a:alphaModFix/>
            </a:blip>
            <a:srcRect b="45404" l="17574" r="50801" t="0"/>
            <a:stretch/>
          </p:blipFill>
          <p:spPr>
            <a:xfrm rot="-472121">
              <a:off x="1095173" y="482962"/>
              <a:ext cx="2174725" cy="2111691"/>
            </a:xfrm>
            <a:prstGeom prst="rect">
              <a:avLst/>
            </a:prstGeom>
            <a:noFill/>
            <a:ln>
              <a:noFill/>
            </a:ln>
          </p:spPr>
        </p:pic>
        <p:pic>
          <p:nvPicPr>
            <p:cNvPr descr="Google Shape;77;p6" id="188" name="Google Shape;188;p123"/>
            <p:cNvPicPr preferRelativeResize="0"/>
            <p:nvPr/>
          </p:nvPicPr>
          <p:blipFill rotWithShape="1">
            <a:blip r:embed="rId3">
              <a:alphaModFix/>
            </a:blip>
            <a:srcRect b="0" l="0" r="13485" t="30512"/>
            <a:stretch/>
          </p:blipFill>
          <p:spPr>
            <a:xfrm>
              <a:off x="1213221" y="959382"/>
              <a:ext cx="1169698" cy="600894"/>
            </a:xfrm>
            <a:prstGeom prst="rect">
              <a:avLst/>
            </a:prstGeom>
            <a:noFill/>
            <a:ln>
              <a:noFill/>
            </a:ln>
          </p:spPr>
        </p:pic>
      </p:grpSp>
      <p:grpSp>
        <p:nvGrpSpPr>
          <p:cNvPr id="189" name="Google Shape;189;p123"/>
          <p:cNvGrpSpPr/>
          <p:nvPr/>
        </p:nvGrpSpPr>
        <p:grpSpPr>
          <a:xfrm>
            <a:off x="34300" y="4610536"/>
            <a:ext cx="8952310" cy="480211"/>
            <a:chOff x="0" y="0"/>
            <a:chExt cx="8952308" cy="480210"/>
          </a:xfrm>
        </p:grpSpPr>
        <p:pic>
          <p:nvPicPr>
            <p:cNvPr descr="Google Shape;79;p6" id="190" name="Google Shape;190;p123"/>
            <p:cNvPicPr preferRelativeResize="0"/>
            <p:nvPr/>
          </p:nvPicPr>
          <p:blipFill rotWithShape="1">
            <a:blip r:embed="rId4">
              <a:alphaModFix/>
            </a:blip>
            <a:srcRect b="0" l="0" r="0" t="0"/>
            <a:stretch/>
          </p:blipFill>
          <p:spPr>
            <a:xfrm>
              <a:off x="4017383" y="0"/>
              <a:ext cx="1040633" cy="480210"/>
            </a:xfrm>
            <a:prstGeom prst="rect">
              <a:avLst/>
            </a:prstGeom>
            <a:noFill/>
            <a:ln>
              <a:noFill/>
            </a:ln>
          </p:spPr>
        </p:pic>
        <p:grpSp>
          <p:nvGrpSpPr>
            <p:cNvPr id="191" name="Google Shape;191;p123"/>
            <p:cNvGrpSpPr/>
            <p:nvPr/>
          </p:nvGrpSpPr>
          <p:grpSpPr>
            <a:xfrm>
              <a:off x="0" y="159402"/>
              <a:ext cx="8952308" cy="229378"/>
              <a:chOff x="0" y="0"/>
              <a:chExt cx="8952307" cy="229377"/>
            </a:xfrm>
          </p:grpSpPr>
          <p:sp>
            <p:nvSpPr>
              <p:cNvPr id="192" name="Google Shape;192;p123"/>
              <p:cNvSpPr txBox="1"/>
              <p:nvPr/>
            </p:nvSpPr>
            <p:spPr>
              <a:xfrm>
                <a:off x="0" y="12996"/>
                <a:ext cx="3835185" cy="216381"/>
              </a:xfrm>
              <a:prstGeom prst="rect">
                <a:avLst/>
              </a:prstGeom>
              <a:noFill/>
              <a:ln>
                <a:noFill/>
              </a:ln>
            </p:spPr>
            <p:txBody>
              <a:bodyPr anchorCtr="0" anchor="ctr" bIns="34275" lIns="34275" spcFirstLastPara="1" rIns="34275" wrap="square" tIns="34275">
                <a:spAutoFit/>
              </a:bodyPr>
              <a:lstStyle/>
              <a:p>
                <a:pPr indent="342900" lvl="1" marL="0" marR="0" rtl="0" algn="r">
                  <a:lnSpc>
                    <a:spcPct val="100000"/>
                  </a:lnSpc>
                  <a:spcBef>
                    <a:spcPts val="0"/>
                  </a:spcBef>
                  <a:spcAft>
                    <a:spcPts val="0"/>
                  </a:spcAft>
                  <a:buClr>
                    <a:srgbClr val="223A76"/>
                  </a:buClr>
                  <a:buSzPts val="1100"/>
                  <a:buFont typeface="Arial"/>
                  <a:buNone/>
                </a:pPr>
                <a:r>
                  <a:rPr b="1" i="1" lang="en-US" sz="1100" u="none" cap="none" strike="noStrike">
                    <a:solidFill>
                      <a:srgbClr val="223A76"/>
                    </a:solidFill>
                    <a:latin typeface="Arial"/>
                    <a:ea typeface="Arial"/>
                    <a:cs typeface="Arial"/>
                    <a:sym typeface="Arial"/>
                  </a:rPr>
                  <a:t>South Carolina Athletic Trainers’ Association</a:t>
                </a:r>
                <a:endParaRPr/>
              </a:p>
            </p:txBody>
          </p:sp>
          <p:sp>
            <p:nvSpPr>
              <p:cNvPr id="193" name="Google Shape;193;p123"/>
              <p:cNvSpPr txBox="1"/>
              <p:nvPr/>
            </p:nvSpPr>
            <p:spPr>
              <a:xfrm>
                <a:off x="5240214" y="0"/>
                <a:ext cx="3712093" cy="216380"/>
              </a:xfrm>
              <a:prstGeom prst="rect">
                <a:avLst/>
              </a:prstGeom>
              <a:noFill/>
              <a:ln>
                <a:noFill/>
              </a:ln>
            </p:spPr>
            <p:txBody>
              <a:bodyPr anchorCtr="0" anchor="t" bIns="34275" lIns="34275" spcFirstLastPara="1" rIns="34275" wrap="square" tIns="34275">
                <a:spAutoFit/>
              </a:bodyPr>
              <a:lstStyle/>
              <a:p>
                <a:pPr indent="0" lvl="0" marL="0" marR="0" rtl="0" algn="l">
                  <a:lnSpc>
                    <a:spcPct val="100000"/>
                  </a:lnSpc>
                  <a:spcBef>
                    <a:spcPts val="0"/>
                  </a:spcBef>
                  <a:spcAft>
                    <a:spcPts val="0"/>
                  </a:spcAft>
                  <a:buClr>
                    <a:srgbClr val="223A76"/>
                  </a:buClr>
                  <a:buSzPts val="1100"/>
                  <a:buFont typeface="Arial"/>
                  <a:buNone/>
                </a:pPr>
                <a:r>
                  <a:rPr b="1" i="1" lang="en-US" sz="1100" u="none" cap="none" strike="noStrike">
                    <a:solidFill>
                      <a:srgbClr val="223A76"/>
                    </a:solidFill>
                    <a:latin typeface="Arial"/>
                    <a:ea typeface="Arial"/>
                    <a:cs typeface="Arial"/>
                    <a:sym typeface="Arial"/>
                  </a:rPr>
                  <a:t>2019 Annual Symposium – Columbia, SC</a:t>
                </a:r>
                <a:endParaRPr/>
              </a:p>
            </p:txBody>
          </p:sp>
        </p:grpSp>
      </p:grpSp>
      <p:sp>
        <p:nvSpPr>
          <p:cNvPr id="194" name="Google Shape;194;p123"/>
          <p:cNvSpPr txBox="1"/>
          <p:nvPr>
            <p:ph idx="12" type="sldNum"/>
          </p:nvPr>
        </p:nvSpPr>
        <p:spPr>
          <a:xfrm>
            <a:off x="6457950" y="4767262"/>
            <a:ext cx="261481" cy="257910"/>
          </a:xfrm>
          <a:prstGeom prst="rect">
            <a:avLst/>
          </a:prstGeom>
          <a:noFill/>
          <a:ln>
            <a:noFill/>
          </a:ln>
        </p:spPr>
        <p:txBody>
          <a:bodyPr anchorCtr="0" anchor="t" bIns="34275" lIns="34275" spcFirstLastPara="1" rIns="34275" wrap="square" tIns="34275">
            <a:spAutoFit/>
          </a:bodyPr>
          <a:lstStyle>
            <a:lvl1pPr indent="0" lvl="0"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1pPr>
            <a:lvl2pPr indent="0" lvl="1"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2pPr>
            <a:lvl3pPr indent="0" lvl="2"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3pPr>
            <a:lvl4pPr indent="0" lvl="3"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4pPr>
            <a:lvl5pPr indent="0" lvl="4"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5pPr>
            <a:lvl6pPr indent="0" lvl="5"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6pPr>
            <a:lvl7pPr indent="0" lvl="6"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7pPr>
            <a:lvl8pPr indent="0" lvl="7"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8pPr>
            <a:lvl9pPr indent="0" lvl="8"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sz="800">
              <a:latin typeface="Garamond"/>
              <a:ea typeface="Garamond"/>
              <a:cs typeface="Garamond"/>
              <a:sym typeface="Garamon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showMasterSp="0">
  <p:cSld name="Title and Vertical Text">
    <p:bg>
      <p:bgPr>
        <a:solidFill>
          <a:srgbClr val="FFFFFF">
            <a:alpha val="40000"/>
          </a:srgbClr>
        </a:solidFill>
      </p:bgPr>
    </p:bg>
    <p:spTree>
      <p:nvGrpSpPr>
        <p:cNvPr id="195" name="Shape 195"/>
        <p:cNvGrpSpPr/>
        <p:nvPr/>
      </p:nvGrpSpPr>
      <p:grpSpPr>
        <a:xfrm>
          <a:off x="0" y="0"/>
          <a:ext cx="0" cy="0"/>
          <a:chOff x="0" y="0"/>
          <a:chExt cx="0" cy="0"/>
        </a:xfrm>
      </p:grpSpPr>
      <p:sp>
        <p:nvSpPr>
          <p:cNvPr id="196" name="Google Shape;196;p124"/>
          <p:cNvSpPr txBox="1"/>
          <p:nvPr>
            <p:ph type="title"/>
          </p:nvPr>
        </p:nvSpPr>
        <p:spPr>
          <a:xfrm>
            <a:off x="628650" y="273843"/>
            <a:ext cx="7886700" cy="994173"/>
          </a:xfrm>
          <a:prstGeom prst="rect">
            <a:avLst/>
          </a:prstGeom>
          <a:noFill/>
          <a:ln>
            <a:noFill/>
          </a:ln>
        </p:spPr>
        <p:txBody>
          <a:bodyPr anchorCtr="0" anchor="ctr" bIns="34275" lIns="34275" spcFirstLastPara="1" rIns="34275" wrap="square" tIns="34275">
            <a:normAutofit/>
          </a:bodyPr>
          <a:lstStyle>
            <a:lvl1pPr lvl="0" algn="l">
              <a:lnSpc>
                <a:spcPct val="90000"/>
              </a:lnSpc>
              <a:spcBef>
                <a:spcPts val="0"/>
              </a:spcBef>
              <a:spcAft>
                <a:spcPts val="0"/>
              </a:spcAft>
              <a:buClr>
                <a:srgbClr val="000000"/>
              </a:buClr>
              <a:buSzPts val="3300"/>
              <a:buFont typeface="Arial"/>
              <a:buNone/>
              <a:defRPr b="1">
                <a:solidFill>
                  <a:srgbClr val="000000"/>
                </a:solidFill>
                <a:latin typeface="Arial"/>
                <a:ea typeface="Arial"/>
                <a:cs typeface="Arial"/>
                <a:sym typeface="Arial"/>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197" name="Google Shape;197;p124"/>
          <p:cNvSpPr txBox="1"/>
          <p:nvPr>
            <p:ph idx="1" type="body"/>
          </p:nvPr>
        </p:nvSpPr>
        <p:spPr>
          <a:xfrm rot="5400000">
            <a:off x="2940248" y="-942380"/>
            <a:ext cx="3263504" cy="7886701"/>
          </a:xfrm>
          <a:prstGeom prst="rect">
            <a:avLst/>
          </a:prstGeom>
          <a:noFill/>
          <a:ln>
            <a:noFill/>
          </a:ln>
        </p:spPr>
        <p:txBody>
          <a:bodyPr anchorCtr="0" anchor="t" bIns="34275" lIns="34275" spcFirstLastPara="1" rIns="34275" wrap="square" tIns="34275">
            <a:normAutofit/>
          </a:bodyPr>
          <a:lstStyle>
            <a:lvl1pPr indent="-361950" lvl="0" marL="457200" algn="l">
              <a:lnSpc>
                <a:spcPct val="90000"/>
              </a:lnSpc>
              <a:spcBef>
                <a:spcPts val="800"/>
              </a:spcBef>
              <a:spcAft>
                <a:spcPts val="0"/>
              </a:spcAft>
              <a:buClr>
                <a:srgbClr val="000000"/>
              </a:buClr>
              <a:buSzPts val="2100"/>
              <a:buFont typeface="Helvetica Neue"/>
              <a:buChar char="▪"/>
              <a:defRPr sz="2100">
                <a:solidFill>
                  <a:srgbClr val="000000"/>
                </a:solidFill>
                <a:latin typeface="Arial"/>
                <a:ea typeface="Arial"/>
                <a:cs typeface="Arial"/>
                <a:sym typeface="Arial"/>
              </a:defRPr>
            </a:lvl1pPr>
            <a:lvl2pPr indent="-361950" lvl="1" marL="914400" algn="l">
              <a:lnSpc>
                <a:spcPct val="90000"/>
              </a:lnSpc>
              <a:spcBef>
                <a:spcPts val="800"/>
              </a:spcBef>
              <a:spcAft>
                <a:spcPts val="0"/>
              </a:spcAft>
              <a:buClr>
                <a:srgbClr val="000000"/>
              </a:buClr>
              <a:buSzPts val="2100"/>
              <a:buFont typeface="Helvetica Neue"/>
              <a:buChar char="▪"/>
              <a:defRPr sz="2100">
                <a:solidFill>
                  <a:srgbClr val="000000"/>
                </a:solidFill>
                <a:latin typeface="Arial"/>
                <a:ea typeface="Arial"/>
                <a:cs typeface="Arial"/>
                <a:sym typeface="Arial"/>
              </a:defRPr>
            </a:lvl2pPr>
            <a:lvl3pPr indent="-361950" lvl="2" marL="1371600" algn="l">
              <a:lnSpc>
                <a:spcPct val="90000"/>
              </a:lnSpc>
              <a:spcBef>
                <a:spcPts val="800"/>
              </a:spcBef>
              <a:spcAft>
                <a:spcPts val="0"/>
              </a:spcAft>
              <a:buClr>
                <a:srgbClr val="000000"/>
              </a:buClr>
              <a:buSzPts val="2100"/>
              <a:buFont typeface="Helvetica Neue"/>
              <a:buChar char="•"/>
              <a:defRPr sz="2100">
                <a:solidFill>
                  <a:srgbClr val="000000"/>
                </a:solidFill>
                <a:latin typeface="Arial"/>
                <a:ea typeface="Arial"/>
                <a:cs typeface="Arial"/>
                <a:sym typeface="Arial"/>
              </a:defRPr>
            </a:lvl3pPr>
            <a:lvl4pPr indent="-361950" lvl="3" marL="1828800" algn="l">
              <a:lnSpc>
                <a:spcPct val="90000"/>
              </a:lnSpc>
              <a:spcBef>
                <a:spcPts val="800"/>
              </a:spcBef>
              <a:spcAft>
                <a:spcPts val="0"/>
              </a:spcAft>
              <a:buClr>
                <a:srgbClr val="000000"/>
              </a:buClr>
              <a:buSzPts val="2100"/>
              <a:buFont typeface="Helvetica Neue"/>
              <a:buChar char="•"/>
              <a:defRPr sz="2100">
                <a:solidFill>
                  <a:srgbClr val="000000"/>
                </a:solidFill>
                <a:latin typeface="Arial"/>
                <a:ea typeface="Arial"/>
                <a:cs typeface="Arial"/>
                <a:sym typeface="Arial"/>
              </a:defRPr>
            </a:lvl4pPr>
            <a:lvl5pPr indent="-361950" lvl="4" marL="2286000" algn="l">
              <a:lnSpc>
                <a:spcPct val="90000"/>
              </a:lnSpc>
              <a:spcBef>
                <a:spcPts val="800"/>
              </a:spcBef>
              <a:spcAft>
                <a:spcPts val="0"/>
              </a:spcAft>
              <a:buClr>
                <a:srgbClr val="000000"/>
              </a:buClr>
              <a:buSzPts val="2100"/>
              <a:buFont typeface="Helvetica Neue"/>
              <a:buChar char="•"/>
              <a:defRPr sz="2100">
                <a:solidFill>
                  <a:srgbClr val="000000"/>
                </a:solidFill>
                <a:latin typeface="Arial"/>
                <a:ea typeface="Arial"/>
                <a:cs typeface="Arial"/>
                <a:sym typeface="Arial"/>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grpSp>
        <p:nvGrpSpPr>
          <p:cNvPr id="198" name="Google Shape;198;p124"/>
          <p:cNvGrpSpPr/>
          <p:nvPr/>
        </p:nvGrpSpPr>
        <p:grpSpPr>
          <a:xfrm>
            <a:off x="6637987" y="-861835"/>
            <a:ext cx="3404211" cy="2733577"/>
            <a:chOff x="-1" y="-1"/>
            <a:chExt cx="3404210" cy="2733576"/>
          </a:xfrm>
        </p:grpSpPr>
        <p:sp>
          <p:nvSpPr>
            <p:cNvPr id="199" name="Google Shape;199;p124"/>
            <p:cNvSpPr/>
            <p:nvPr/>
          </p:nvSpPr>
          <p:spPr>
            <a:xfrm rot="-9328589">
              <a:off x="204330" y="428006"/>
              <a:ext cx="2389189" cy="1503828"/>
            </a:xfrm>
            <a:custGeom>
              <a:rect b="b" l="l" r="r" t="t"/>
              <a:pathLst>
                <a:path extrusionOk="0" h="21600" w="21600">
                  <a:moveTo>
                    <a:pt x="0" y="12409"/>
                  </a:moveTo>
                  <a:lnTo>
                    <a:pt x="4346" y="0"/>
                  </a:lnTo>
                  <a:lnTo>
                    <a:pt x="21600" y="8158"/>
                  </a:lnTo>
                  <a:lnTo>
                    <a:pt x="2878" y="21600"/>
                  </a:lnTo>
                  <a:lnTo>
                    <a:pt x="0" y="12409"/>
                  </a:lnTo>
                  <a:close/>
                </a:path>
              </a:pathLst>
            </a:custGeom>
            <a:solidFill>
              <a:srgbClr val="74A230"/>
            </a:solidFill>
            <a:ln cap="flat" cmpd="sng" w="12700">
              <a:solidFill>
                <a:srgbClr val="31538F"/>
              </a:solidFill>
              <a:prstDash val="solid"/>
              <a:miter lim="800000"/>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00" name="Google Shape;200;p124"/>
            <p:cNvSpPr/>
            <p:nvPr/>
          </p:nvSpPr>
          <p:spPr>
            <a:xfrm rot="-9328589">
              <a:off x="330512" y="441740"/>
              <a:ext cx="2197031" cy="1503827"/>
            </a:xfrm>
            <a:custGeom>
              <a:rect b="b" l="l" r="r" t="t"/>
              <a:pathLst>
                <a:path extrusionOk="0" h="21600" w="21600">
                  <a:moveTo>
                    <a:pt x="0" y="13662"/>
                  </a:moveTo>
                  <a:lnTo>
                    <a:pt x="4107" y="0"/>
                  </a:lnTo>
                  <a:lnTo>
                    <a:pt x="21600" y="8838"/>
                  </a:lnTo>
                  <a:lnTo>
                    <a:pt x="2510" y="21600"/>
                  </a:lnTo>
                  <a:lnTo>
                    <a:pt x="0" y="13662"/>
                  </a:lnTo>
                  <a:close/>
                </a:path>
              </a:pathLst>
            </a:custGeom>
            <a:solidFill>
              <a:srgbClr val="223A76"/>
            </a:solidFill>
            <a:ln cap="flat" cmpd="sng" w="12700">
              <a:solidFill>
                <a:srgbClr val="31538F"/>
              </a:solidFill>
              <a:prstDash val="solid"/>
              <a:miter lim="800000"/>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FFFFFF"/>
                </a:solidFill>
                <a:latin typeface="Calibri"/>
                <a:ea typeface="Calibri"/>
                <a:cs typeface="Calibri"/>
                <a:sym typeface="Calibri"/>
              </a:endParaRPr>
            </a:p>
          </p:txBody>
        </p:sp>
        <p:pic>
          <p:nvPicPr>
            <p:cNvPr descr="Google Shape;92;p7" id="201" name="Google Shape;201;p124"/>
            <p:cNvPicPr preferRelativeResize="0"/>
            <p:nvPr/>
          </p:nvPicPr>
          <p:blipFill rotWithShape="1">
            <a:blip r:embed="rId2">
              <a:alphaModFix/>
            </a:blip>
            <a:srcRect b="45404" l="17574" r="50801" t="0"/>
            <a:stretch/>
          </p:blipFill>
          <p:spPr>
            <a:xfrm rot="-472121">
              <a:off x="1095173" y="482962"/>
              <a:ext cx="2174725" cy="2111691"/>
            </a:xfrm>
            <a:prstGeom prst="rect">
              <a:avLst/>
            </a:prstGeom>
            <a:noFill/>
            <a:ln>
              <a:noFill/>
            </a:ln>
          </p:spPr>
        </p:pic>
        <p:pic>
          <p:nvPicPr>
            <p:cNvPr descr="Google Shape;93;p7" id="202" name="Google Shape;202;p124"/>
            <p:cNvPicPr preferRelativeResize="0"/>
            <p:nvPr/>
          </p:nvPicPr>
          <p:blipFill rotWithShape="1">
            <a:blip r:embed="rId3">
              <a:alphaModFix/>
            </a:blip>
            <a:srcRect b="0" l="0" r="13485" t="30512"/>
            <a:stretch/>
          </p:blipFill>
          <p:spPr>
            <a:xfrm>
              <a:off x="1213221" y="959382"/>
              <a:ext cx="1169698" cy="600894"/>
            </a:xfrm>
            <a:prstGeom prst="rect">
              <a:avLst/>
            </a:prstGeom>
            <a:noFill/>
            <a:ln>
              <a:noFill/>
            </a:ln>
          </p:spPr>
        </p:pic>
      </p:grpSp>
      <p:grpSp>
        <p:nvGrpSpPr>
          <p:cNvPr id="203" name="Google Shape;203;p124"/>
          <p:cNvGrpSpPr/>
          <p:nvPr/>
        </p:nvGrpSpPr>
        <p:grpSpPr>
          <a:xfrm>
            <a:off x="34300" y="4610536"/>
            <a:ext cx="8952310" cy="480211"/>
            <a:chOff x="0" y="0"/>
            <a:chExt cx="8952308" cy="480210"/>
          </a:xfrm>
        </p:grpSpPr>
        <p:pic>
          <p:nvPicPr>
            <p:cNvPr descr="Google Shape;95;p7" id="204" name="Google Shape;204;p124"/>
            <p:cNvPicPr preferRelativeResize="0"/>
            <p:nvPr/>
          </p:nvPicPr>
          <p:blipFill rotWithShape="1">
            <a:blip r:embed="rId4">
              <a:alphaModFix/>
            </a:blip>
            <a:srcRect b="0" l="0" r="0" t="0"/>
            <a:stretch/>
          </p:blipFill>
          <p:spPr>
            <a:xfrm>
              <a:off x="4017383" y="0"/>
              <a:ext cx="1040633" cy="480210"/>
            </a:xfrm>
            <a:prstGeom prst="rect">
              <a:avLst/>
            </a:prstGeom>
            <a:noFill/>
            <a:ln>
              <a:noFill/>
            </a:ln>
          </p:spPr>
        </p:pic>
        <p:grpSp>
          <p:nvGrpSpPr>
            <p:cNvPr id="205" name="Google Shape;205;p124"/>
            <p:cNvGrpSpPr/>
            <p:nvPr/>
          </p:nvGrpSpPr>
          <p:grpSpPr>
            <a:xfrm>
              <a:off x="0" y="159402"/>
              <a:ext cx="8952308" cy="229378"/>
              <a:chOff x="0" y="0"/>
              <a:chExt cx="8952307" cy="229377"/>
            </a:xfrm>
          </p:grpSpPr>
          <p:sp>
            <p:nvSpPr>
              <p:cNvPr id="206" name="Google Shape;206;p124"/>
              <p:cNvSpPr txBox="1"/>
              <p:nvPr/>
            </p:nvSpPr>
            <p:spPr>
              <a:xfrm>
                <a:off x="0" y="12996"/>
                <a:ext cx="3835185" cy="216381"/>
              </a:xfrm>
              <a:prstGeom prst="rect">
                <a:avLst/>
              </a:prstGeom>
              <a:noFill/>
              <a:ln>
                <a:noFill/>
              </a:ln>
            </p:spPr>
            <p:txBody>
              <a:bodyPr anchorCtr="0" anchor="ctr" bIns="34275" lIns="34275" spcFirstLastPara="1" rIns="34275" wrap="square" tIns="34275">
                <a:spAutoFit/>
              </a:bodyPr>
              <a:lstStyle/>
              <a:p>
                <a:pPr indent="342900" lvl="1" marL="0" marR="0" rtl="0" algn="r">
                  <a:lnSpc>
                    <a:spcPct val="100000"/>
                  </a:lnSpc>
                  <a:spcBef>
                    <a:spcPts val="0"/>
                  </a:spcBef>
                  <a:spcAft>
                    <a:spcPts val="0"/>
                  </a:spcAft>
                  <a:buClr>
                    <a:srgbClr val="223A76"/>
                  </a:buClr>
                  <a:buSzPts val="1100"/>
                  <a:buFont typeface="Arial"/>
                  <a:buNone/>
                </a:pPr>
                <a:r>
                  <a:rPr b="1" i="1" lang="en-US" sz="1100" u="none" cap="none" strike="noStrike">
                    <a:solidFill>
                      <a:srgbClr val="223A76"/>
                    </a:solidFill>
                    <a:latin typeface="Arial"/>
                    <a:ea typeface="Arial"/>
                    <a:cs typeface="Arial"/>
                    <a:sym typeface="Arial"/>
                  </a:rPr>
                  <a:t>South Carolina Athletic Trainers’ Association</a:t>
                </a:r>
                <a:endParaRPr/>
              </a:p>
            </p:txBody>
          </p:sp>
          <p:sp>
            <p:nvSpPr>
              <p:cNvPr id="207" name="Google Shape;207;p124"/>
              <p:cNvSpPr txBox="1"/>
              <p:nvPr/>
            </p:nvSpPr>
            <p:spPr>
              <a:xfrm>
                <a:off x="5240214" y="0"/>
                <a:ext cx="3712093" cy="216380"/>
              </a:xfrm>
              <a:prstGeom prst="rect">
                <a:avLst/>
              </a:prstGeom>
              <a:noFill/>
              <a:ln>
                <a:noFill/>
              </a:ln>
            </p:spPr>
            <p:txBody>
              <a:bodyPr anchorCtr="0" anchor="t" bIns="34275" lIns="34275" spcFirstLastPara="1" rIns="34275" wrap="square" tIns="34275">
                <a:spAutoFit/>
              </a:bodyPr>
              <a:lstStyle/>
              <a:p>
                <a:pPr indent="0" lvl="0" marL="0" marR="0" rtl="0" algn="l">
                  <a:lnSpc>
                    <a:spcPct val="100000"/>
                  </a:lnSpc>
                  <a:spcBef>
                    <a:spcPts val="0"/>
                  </a:spcBef>
                  <a:spcAft>
                    <a:spcPts val="0"/>
                  </a:spcAft>
                  <a:buClr>
                    <a:srgbClr val="223A76"/>
                  </a:buClr>
                  <a:buSzPts val="1100"/>
                  <a:buFont typeface="Arial"/>
                  <a:buNone/>
                </a:pPr>
                <a:r>
                  <a:rPr b="1" i="1" lang="en-US" sz="1100" u="none" cap="none" strike="noStrike">
                    <a:solidFill>
                      <a:srgbClr val="223A76"/>
                    </a:solidFill>
                    <a:latin typeface="Arial"/>
                    <a:ea typeface="Arial"/>
                    <a:cs typeface="Arial"/>
                    <a:sym typeface="Arial"/>
                  </a:rPr>
                  <a:t>2019 Annual Symposium – Columbia, SC</a:t>
                </a:r>
                <a:endParaRPr/>
              </a:p>
            </p:txBody>
          </p:sp>
        </p:grpSp>
      </p:grpSp>
      <p:sp>
        <p:nvSpPr>
          <p:cNvPr id="208" name="Google Shape;208;p124"/>
          <p:cNvSpPr txBox="1"/>
          <p:nvPr>
            <p:ph idx="12" type="sldNum"/>
          </p:nvPr>
        </p:nvSpPr>
        <p:spPr>
          <a:xfrm>
            <a:off x="6457950" y="4767262"/>
            <a:ext cx="261481" cy="257910"/>
          </a:xfrm>
          <a:prstGeom prst="rect">
            <a:avLst/>
          </a:prstGeom>
          <a:noFill/>
          <a:ln>
            <a:noFill/>
          </a:ln>
        </p:spPr>
        <p:txBody>
          <a:bodyPr anchorCtr="0" anchor="t" bIns="34275" lIns="34275" spcFirstLastPara="1" rIns="34275" wrap="square" tIns="34275">
            <a:spAutoFit/>
          </a:bodyPr>
          <a:lstStyle>
            <a:lvl1pPr indent="0" lvl="0"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1pPr>
            <a:lvl2pPr indent="0" lvl="1"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2pPr>
            <a:lvl3pPr indent="0" lvl="2"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3pPr>
            <a:lvl4pPr indent="0" lvl="3"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4pPr>
            <a:lvl5pPr indent="0" lvl="4"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5pPr>
            <a:lvl6pPr indent="0" lvl="5"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6pPr>
            <a:lvl7pPr indent="0" lvl="6"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7pPr>
            <a:lvl8pPr indent="0" lvl="7"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8pPr>
            <a:lvl9pPr indent="0" lvl="8"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sz="800">
              <a:latin typeface="Garamond"/>
              <a:ea typeface="Garamond"/>
              <a:cs typeface="Garamond"/>
              <a:sym typeface="Garamon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p:cSld name="Vertical Title and Text">
    <p:bg>
      <p:bgPr>
        <a:solidFill>
          <a:srgbClr val="FFFFFF">
            <a:alpha val="40000"/>
          </a:srgbClr>
        </a:solidFill>
      </p:bgPr>
    </p:bg>
    <p:spTree>
      <p:nvGrpSpPr>
        <p:cNvPr id="209" name="Shape 209"/>
        <p:cNvGrpSpPr/>
        <p:nvPr/>
      </p:nvGrpSpPr>
      <p:grpSpPr>
        <a:xfrm>
          <a:off x="0" y="0"/>
          <a:ext cx="0" cy="0"/>
          <a:chOff x="0" y="0"/>
          <a:chExt cx="0" cy="0"/>
        </a:xfrm>
      </p:grpSpPr>
      <p:sp>
        <p:nvSpPr>
          <p:cNvPr id="210" name="Google Shape;210;p125"/>
          <p:cNvSpPr txBox="1"/>
          <p:nvPr>
            <p:ph type="title"/>
          </p:nvPr>
        </p:nvSpPr>
        <p:spPr>
          <a:xfrm rot="5400000">
            <a:off x="5350073" y="1467445"/>
            <a:ext cx="4358879" cy="1971676"/>
          </a:xfrm>
          <a:prstGeom prst="rect">
            <a:avLst/>
          </a:prstGeom>
          <a:noFill/>
          <a:ln>
            <a:noFill/>
          </a:ln>
        </p:spPr>
        <p:txBody>
          <a:bodyPr anchorCtr="0" anchor="ctr" bIns="34275" lIns="34275" spcFirstLastPara="1" rIns="34275" wrap="square" tIns="34275">
            <a:normAutofit/>
          </a:bodyPr>
          <a:lstStyle>
            <a:lvl1pPr lvl="0" algn="l">
              <a:lnSpc>
                <a:spcPct val="90000"/>
              </a:lnSpc>
              <a:spcBef>
                <a:spcPts val="0"/>
              </a:spcBef>
              <a:spcAft>
                <a:spcPts val="0"/>
              </a:spcAft>
              <a:buClr>
                <a:srgbClr val="000000"/>
              </a:buClr>
              <a:buSzPts val="3300"/>
              <a:buFont typeface="Arial"/>
              <a:buNone/>
              <a:defRPr b="1">
                <a:solidFill>
                  <a:srgbClr val="000000"/>
                </a:solidFill>
                <a:latin typeface="Arial"/>
                <a:ea typeface="Arial"/>
                <a:cs typeface="Arial"/>
                <a:sym typeface="Arial"/>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211" name="Google Shape;211;p125"/>
          <p:cNvSpPr txBox="1"/>
          <p:nvPr>
            <p:ph idx="1" type="body"/>
          </p:nvPr>
        </p:nvSpPr>
        <p:spPr>
          <a:xfrm rot="5400000">
            <a:off x="1349572" y="-447080"/>
            <a:ext cx="4358880" cy="5800726"/>
          </a:xfrm>
          <a:prstGeom prst="rect">
            <a:avLst/>
          </a:prstGeom>
          <a:noFill/>
          <a:ln>
            <a:noFill/>
          </a:ln>
        </p:spPr>
        <p:txBody>
          <a:bodyPr anchorCtr="0" anchor="t" bIns="34275" lIns="34275" spcFirstLastPara="1" rIns="34275" wrap="square" tIns="34275">
            <a:normAutofit/>
          </a:bodyPr>
          <a:lstStyle>
            <a:lvl1pPr indent="-361950" lvl="0" marL="457200" algn="l">
              <a:lnSpc>
                <a:spcPct val="90000"/>
              </a:lnSpc>
              <a:spcBef>
                <a:spcPts val="800"/>
              </a:spcBef>
              <a:spcAft>
                <a:spcPts val="0"/>
              </a:spcAft>
              <a:buClr>
                <a:srgbClr val="000000"/>
              </a:buClr>
              <a:buSzPts val="2100"/>
              <a:buFont typeface="Helvetica Neue"/>
              <a:buChar char="▪"/>
              <a:defRPr sz="2100">
                <a:solidFill>
                  <a:srgbClr val="000000"/>
                </a:solidFill>
                <a:latin typeface="Arial"/>
                <a:ea typeface="Arial"/>
                <a:cs typeface="Arial"/>
                <a:sym typeface="Arial"/>
              </a:defRPr>
            </a:lvl1pPr>
            <a:lvl2pPr indent="-361950" lvl="1" marL="914400" algn="l">
              <a:lnSpc>
                <a:spcPct val="90000"/>
              </a:lnSpc>
              <a:spcBef>
                <a:spcPts val="800"/>
              </a:spcBef>
              <a:spcAft>
                <a:spcPts val="0"/>
              </a:spcAft>
              <a:buClr>
                <a:srgbClr val="000000"/>
              </a:buClr>
              <a:buSzPts val="2100"/>
              <a:buFont typeface="Helvetica Neue"/>
              <a:buChar char="▪"/>
              <a:defRPr sz="2100">
                <a:solidFill>
                  <a:srgbClr val="000000"/>
                </a:solidFill>
                <a:latin typeface="Arial"/>
                <a:ea typeface="Arial"/>
                <a:cs typeface="Arial"/>
                <a:sym typeface="Arial"/>
              </a:defRPr>
            </a:lvl2pPr>
            <a:lvl3pPr indent="-361950" lvl="2" marL="1371600" algn="l">
              <a:lnSpc>
                <a:spcPct val="90000"/>
              </a:lnSpc>
              <a:spcBef>
                <a:spcPts val="800"/>
              </a:spcBef>
              <a:spcAft>
                <a:spcPts val="0"/>
              </a:spcAft>
              <a:buClr>
                <a:srgbClr val="000000"/>
              </a:buClr>
              <a:buSzPts val="2100"/>
              <a:buFont typeface="Helvetica Neue"/>
              <a:buChar char="•"/>
              <a:defRPr sz="2100">
                <a:solidFill>
                  <a:srgbClr val="000000"/>
                </a:solidFill>
                <a:latin typeface="Arial"/>
                <a:ea typeface="Arial"/>
                <a:cs typeface="Arial"/>
                <a:sym typeface="Arial"/>
              </a:defRPr>
            </a:lvl3pPr>
            <a:lvl4pPr indent="-361950" lvl="3" marL="1828800" algn="l">
              <a:lnSpc>
                <a:spcPct val="90000"/>
              </a:lnSpc>
              <a:spcBef>
                <a:spcPts val="800"/>
              </a:spcBef>
              <a:spcAft>
                <a:spcPts val="0"/>
              </a:spcAft>
              <a:buClr>
                <a:srgbClr val="000000"/>
              </a:buClr>
              <a:buSzPts val="2100"/>
              <a:buFont typeface="Helvetica Neue"/>
              <a:buChar char="•"/>
              <a:defRPr sz="2100">
                <a:solidFill>
                  <a:srgbClr val="000000"/>
                </a:solidFill>
                <a:latin typeface="Arial"/>
                <a:ea typeface="Arial"/>
                <a:cs typeface="Arial"/>
                <a:sym typeface="Arial"/>
              </a:defRPr>
            </a:lvl4pPr>
            <a:lvl5pPr indent="-361950" lvl="4" marL="2286000" algn="l">
              <a:lnSpc>
                <a:spcPct val="90000"/>
              </a:lnSpc>
              <a:spcBef>
                <a:spcPts val="800"/>
              </a:spcBef>
              <a:spcAft>
                <a:spcPts val="0"/>
              </a:spcAft>
              <a:buClr>
                <a:srgbClr val="000000"/>
              </a:buClr>
              <a:buSzPts val="2100"/>
              <a:buFont typeface="Helvetica Neue"/>
              <a:buChar char="•"/>
              <a:defRPr sz="2100">
                <a:solidFill>
                  <a:srgbClr val="000000"/>
                </a:solidFill>
                <a:latin typeface="Arial"/>
                <a:ea typeface="Arial"/>
                <a:cs typeface="Arial"/>
                <a:sym typeface="Arial"/>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grpSp>
        <p:nvGrpSpPr>
          <p:cNvPr id="212" name="Google Shape;212;p125"/>
          <p:cNvGrpSpPr/>
          <p:nvPr/>
        </p:nvGrpSpPr>
        <p:grpSpPr>
          <a:xfrm>
            <a:off x="6637987" y="-861835"/>
            <a:ext cx="3404211" cy="2733577"/>
            <a:chOff x="-1" y="-1"/>
            <a:chExt cx="3404210" cy="2733576"/>
          </a:xfrm>
        </p:grpSpPr>
        <p:sp>
          <p:nvSpPr>
            <p:cNvPr id="213" name="Google Shape;213;p125"/>
            <p:cNvSpPr/>
            <p:nvPr/>
          </p:nvSpPr>
          <p:spPr>
            <a:xfrm rot="-9328589">
              <a:off x="204330" y="428006"/>
              <a:ext cx="2389189" cy="1503828"/>
            </a:xfrm>
            <a:custGeom>
              <a:rect b="b" l="l" r="r" t="t"/>
              <a:pathLst>
                <a:path extrusionOk="0" h="21600" w="21600">
                  <a:moveTo>
                    <a:pt x="0" y="12409"/>
                  </a:moveTo>
                  <a:lnTo>
                    <a:pt x="4346" y="0"/>
                  </a:lnTo>
                  <a:lnTo>
                    <a:pt x="21600" y="8158"/>
                  </a:lnTo>
                  <a:lnTo>
                    <a:pt x="2878" y="21600"/>
                  </a:lnTo>
                  <a:lnTo>
                    <a:pt x="0" y="12409"/>
                  </a:lnTo>
                  <a:close/>
                </a:path>
              </a:pathLst>
            </a:custGeom>
            <a:solidFill>
              <a:srgbClr val="74A230"/>
            </a:solidFill>
            <a:ln cap="flat" cmpd="sng" w="12700">
              <a:solidFill>
                <a:srgbClr val="31538F"/>
              </a:solidFill>
              <a:prstDash val="solid"/>
              <a:miter lim="800000"/>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14" name="Google Shape;214;p125"/>
            <p:cNvSpPr/>
            <p:nvPr/>
          </p:nvSpPr>
          <p:spPr>
            <a:xfrm rot="-9328589">
              <a:off x="330512" y="441740"/>
              <a:ext cx="2197031" cy="1503827"/>
            </a:xfrm>
            <a:custGeom>
              <a:rect b="b" l="l" r="r" t="t"/>
              <a:pathLst>
                <a:path extrusionOk="0" h="21600" w="21600">
                  <a:moveTo>
                    <a:pt x="0" y="13662"/>
                  </a:moveTo>
                  <a:lnTo>
                    <a:pt x="4107" y="0"/>
                  </a:lnTo>
                  <a:lnTo>
                    <a:pt x="21600" y="8838"/>
                  </a:lnTo>
                  <a:lnTo>
                    <a:pt x="2510" y="21600"/>
                  </a:lnTo>
                  <a:lnTo>
                    <a:pt x="0" y="13662"/>
                  </a:lnTo>
                  <a:close/>
                </a:path>
              </a:pathLst>
            </a:custGeom>
            <a:solidFill>
              <a:srgbClr val="223A76"/>
            </a:solidFill>
            <a:ln cap="flat" cmpd="sng" w="12700">
              <a:solidFill>
                <a:srgbClr val="31538F"/>
              </a:solidFill>
              <a:prstDash val="solid"/>
              <a:miter lim="800000"/>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FFFFFF"/>
                </a:solidFill>
                <a:latin typeface="Calibri"/>
                <a:ea typeface="Calibri"/>
                <a:cs typeface="Calibri"/>
                <a:sym typeface="Calibri"/>
              </a:endParaRPr>
            </a:p>
          </p:txBody>
        </p:sp>
        <p:pic>
          <p:nvPicPr>
            <p:cNvPr descr="Google Shape;108;p8" id="215" name="Google Shape;215;p125"/>
            <p:cNvPicPr preferRelativeResize="0"/>
            <p:nvPr/>
          </p:nvPicPr>
          <p:blipFill rotWithShape="1">
            <a:blip r:embed="rId2">
              <a:alphaModFix/>
            </a:blip>
            <a:srcRect b="45404" l="17574" r="50801" t="0"/>
            <a:stretch/>
          </p:blipFill>
          <p:spPr>
            <a:xfrm rot="-472121">
              <a:off x="1095173" y="482962"/>
              <a:ext cx="2174725" cy="2111691"/>
            </a:xfrm>
            <a:prstGeom prst="rect">
              <a:avLst/>
            </a:prstGeom>
            <a:noFill/>
            <a:ln>
              <a:noFill/>
            </a:ln>
          </p:spPr>
        </p:pic>
        <p:pic>
          <p:nvPicPr>
            <p:cNvPr descr="Google Shape;109;p8" id="216" name="Google Shape;216;p125"/>
            <p:cNvPicPr preferRelativeResize="0"/>
            <p:nvPr/>
          </p:nvPicPr>
          <p:blipFill rotWithShape="1">
            <a:blip r:embed="rId3">
              <a:alphaModFix/>
            </a:blip>
            <a:srcRect b="0" l="0" r="13485" t="30512"/>
            <a:stretch/>
          </p:blipFill>
          <p:spPr>
            <a:xfrm>
              <a:off x="1213221" y="959382"/>
              <a:ext cx="1169698" cy="600894"/>
            </a:xfrm>
            <a:prstGeom prst="rect">
              <a:avLst/>
            </a:prstGeom>
            <a:noFill/>
            <a:ln>
              <a:noFill/>
            </a:ln>
          </p:spPr>
        </p:pic>
      </p:grpSp>
      <p:grpSp>
        <p:nvGrpSpPr>
          <p:cNvPr id="217" name="Google Shape;217;p125"/>
          <p:cNvGrpSpPr/>
          <p:nvPr/>
        </p:nvGrpSpPr>
        <p:grpSpPr>
          <a:xfrm>
            <a:off x="34300" y="4610536"/>
            <a:ext cx="8952310" cy="480211"/>
            <a:chOff x="0" y="0"/>
            <a:chExt cx="8952308" cy="480210"/>
          </a:xfrm>
        </p:grpSpPr>
        <p:pic>
          <p:nvPicPr>
            <p:cNvPr descr="Google Shape;111;p8" id="218" name="Google Shape;218;p125"/>
            <p:cNvPicPr preferRelativeResize="0"/>
            <p:nvPr/>
          </p:nvPicPr>
          <p:blipFill rotWithShape="1">
            <a:blip r:embed="rId4">
              <a:alphaModFix/>
            </a:blip>
            <a:srcRect b="0" l="0" r="0" t="0"/>
            <a:stretch/>
          </p:blipFill>
          <p:spPr>
            <a:xfrm>
              <a:off x="4017383" y="0"/>
              <a:ext cx="1040633" cy="480210"/>
            </a:xfrm>
            <a:prstGeom prst="rect">
              <a:avLst/>
            </a:prstGeom>
            <a:noFill/>
            <a:ln>
              <a:noFill/>
            </a:ln>
          </p:spPr>
        </p:pic>
        <p:grpSp>
          <p:nvGrpSpPr>
            <p:cNvPr id="219" name="Google Shape;219;p125"/>
            <p:cNvGrpSpPr/>
            <p:nvPr/>
          </p:nvGrpSpPr>
          <p:grpSpPr>
            <a:xfrm>
              <a:off x="0" y="159402"/>
              <a:ext cx="8952308" cy="229378"/>
              <a:chOff x="0" y="0"/>
              <a:chExt cx="8952307" cy="229377"/>
            </a:xfrm>
          </p:grpSpPr>
          <p:sp>
            <p:nvSpPr>
              <p:cNvPr id="220" name="Google Shape;220;p125"/>
              <p:cNvSpPr txBox="1"/>
              <p:nvPr/>
            </p:nvSpPr>
            <p:spPr>
              <a:xfrm>
                <a:off x="0" y="12996"/>
                <a:ext cx="3835185" cy="216381"/>
              </a:xfrm>
              <a:prstGeom prst="rect">
                <a:avLst/>
              </a:prstGeom>
              <a:noFill/>
              <a:ln>
                <a:noFill/>
              </a:ln>
            </p:spPr>
            <p:txBody>
              <a:bodyPr anchorCtr="0" anchor="ctr" bIns="34275" lIns="34275" spcFirstLastPara="1" rIns="34275" wrap="square" tIns="34275">
                <a:spAutoFit/>
              </a:bodyPr>
              <a:lstStyle/>
              <a:p>
                <a:pPr indent="342900" lvl="1" marL="0" marR="0" rtl="0" algn="r">
                  <a:lnSpc>
                    <a:spcPct val="100000"/>
                  </a:lnSpc>
                  <a:spcBef>
                    <a:spcPts val="0"/>
                  </a:spcBef>
                  <a:spcAft>
                    <a:spcPts val="0"/>
                  </a:spcAft>
                  <a:buClr>
                    <a:srgbClr val="223A76"/>
                  </a:buClr>
                  <a:buSzPts val="1100"/>
                  <a:buFont typeface="Arial"/>
                  <a:buNone/>
                </a:pPr>
                <a:r>
                  <a:rPr b="1" i="1" lang="en-US" sz="1100" u="none" cap="none" strike="noStrike">
                    <a:solidFill>
                      <a:srgbClr val="223A76"/>
                    </a:solidFill>
                    <a:latin typeface="Arial"/>
                    <a:ea typeface="Arial"/>
                    <a:cs typeface="Arial"/>
                    <a:sym typeface="Arial"/>
                  </a:rPr>
                  <a:t>South Carolina Athletic Trainers’ Association</a:t>
                </a:r>
                <a:endParaRPr/>
              </a:p>
            </p:txBody>
          </p:sp>
          <p:sp>
            <p:nvSpPr>
              <p:cNvPr id="221" name="Google Shape;221;p125"/>
              <p:cNvSpPr txBox="1"/>
              <p:nvPr/>
            </p:nvSpPr>
            <p:spPr>
              <a:xfrm>
                <a:off x="5240214" y="0"/>
                <a:ext cx="3712093" cy="216380"/>
              </a:xfrm>
              <a:prstGeom prst="rect">
                <a:avLst/>
              </a:prstGeom>
              <a:noFill/>
              <a:ln>
                <a:noFill/>
              </a:ln>
            </p:spPr>
            <p:txBody>
              <a:bodyPr anchorCtr="0" anchor="t" bIns="34275" lIns="34275" spcFirstLastPara="1" rIns="34275" wrap="square" tIns="34275">
                <a:spAutoFit/>
              </a:bodyPr>
              <a:lstStyle/>
              <a:p>
                <a:pPr indent="0" lvl="0" marL="0" marR="0" rtl="0" algn="l">
                  <a:lnSpc>
                    <a:spcPct val="100000"/>
                  </a:lnSpc>
                  <a:spcBef>
                    <a:spcPts val="0"/>
                  </a:spcBef>
                  <a:spcAft>
                    <a:spcPts val="0"/>
                  </a:spcAft>
                  <a:buClr>
                    <a:srgbClr val="223A76"/>
                  </a:buClr>
                  <a:buSzPts val="1100"/>
                  <a:buFont typeface="Arial"/>
                  <a:buNone/>
                </a:pPr>
                <a:r>
                  <a:rPr b="1" i="1" lang="en-US" sz="1100" u="none" cap="none" strike="noStrike">
                    <a:solidFill>
                      <a:srgbClr val="223A76"/>
                    </a:solidFill>
                    <a:latin typeface="Arial"/>
                    <a:ea typeface="Arial"/>
                    <a:cs typeface="Arial"/>
                    <a:sym typeface="Arial"/>
                  </a:rPr>
                  <a:t>2019 Annual Symposium – Columbia, SC</a:t>
                </a:r>
                <a:endParaRPr/>
              </a:p>
            </p:txBody>
          </p:sp>
        </p:grpSp>
      </p:grpSp>
      <p:sp>
        <p:nvSpPr>
          <p:cNvPr id="222" name="Google Shape;222;p125"/>
          <p:cNvSpPr txBox="1"/>
          <p:nvPr>
            <p:ph idx="12" type="sldNum"/>
          </p:nvPr>
        </p:nvSpPr>
        <p:spPr>
          <a:xfrm>
            <a:off x="6457950" y="4767262"/>
            <a:ext cx="261481" cy="257910"/>
          </a:xfrm>
          <a:prstGeom prst="rect">
            <a:avLst/>
          </a:prstGeom>
          <a:noFill/>
          <a:ln>
            <a:noFill/>
          </a:ln>
        </p:spPr>
        <p:txBody>
          <a:bodyPr anchorCtr="0" anchor="t" bIns="34275" lIns="34275" spcFirstLastPara="1" rIns="34275" wrap="square" tIns="34275">
            <a:spAutoFit/>
          </a:bodyPr>
          <a:lstStyle>
            <a:lvl1pPr indent="0" lvl="0"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1pPr>
            <a:lvl2pPr indent="0" lvl="1"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2pPr>
            <a:lvl3pPr indent="0" lvl="2"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3pPr>
            <a:lvl4pPr indent="0" lvl="3"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4pPr>
            <a:lvl5pPr indent="0" lvl="4"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5pPr>
            <a:lvl6pPr indent="0" lvl="5"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6pPr>
            <a:lvl7pPr indent="0" lvl="6"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7pPr>
            <a:lvl8pPr indent="0" lvl="7"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8pPr>
            <a:lvl9pPr indent="0" lvl="8"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sz="800">
              <a:latin typeface="Garamond"/>
              <a:ea typeface="Garamond"/>
              <a:cs typeface="Garamond"/>
              <a:sym typeface="Garamon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showMasterSp="0">
  <p:cSld name="Title and two columns 2">
    <p:bg>
      <p:bgPr>
        <a:solidFill>
          <a:srgbClr val="FFFFFF"/>
        </a:solidFill>
      </p:bgPr>
    </p:bg>
    <p:spTree>
      <p:nvGrpSpPr>
        <p:cNvPr id="223" name="Shape 223"/>
        <p:cNvGrpSpPr/>
        <p:nvPr/>
      </p:nvGrpSpPr>
      <p:grpSpPr>
        <a:xfrm>
          <a:off x="0" y="0"/>
          <a:ext cx="0" cy="0"/>
          <a:chOff x="0" y="0"/>
          <a:chExt cx="0" cy="0"/>
        </a:xfrm>
      </p:grpSpPr>
      <p:sp>
        <p:nvSpPr>
          <p:cNvPr id="224" name="Google Shape;224;p126"/>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lvl1pPr lvl="0" algn="l">
              <a:lnSpc>
                <a:spcPct val="100000"/>
              </a:lnSpc>
              <a:spcBef>
                <a:spcPts val="0"/>
              </a:spcBef>
              <a:spcAft>
                <a:spcPts val="0"/>
              </a:spcAft>
              <a:buClr>
                <a:srgbClr val="000000"/>
              </a:buClr>
              <a:buSzPts val="2800"/>
              <a:buFont typeface="Arial"/>
              <a:buNone/>
              <a:defRPr sz="2800">
                <a:solidFill>
                  <a:srgbClr val="000000"/>
                </a:solidFill>
                <a:latin typeface="Arial"/>
                <a:ea typeface="Arial"/>
                <a:cs typeface="Arial"/>
                <a:sym typeface="Arial"/>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225" name="Google Shape;225;p126"/>
          <p:cNvSpPr txBox="1"/>
          <p:nvPr>
            <p:ph idx="1" type="body"/>
          </p:nvPr>
        </p:nvSpPr>
        <p:spPr>
          <a:xfrm>
            <a:off x="311699" y="1152475"/>
            <a:ext cx="3999902" cy="3416400"/>
          </a:xfrm>
          <a:prstGeom prst="rect">
            <a:avLst/>
          </a:prstGeom>
          <a:noFill/>
          <a:ln>
            <a:noFill/>
          </a:ln>
        </p:spPr>
        <p:txBody>
          <a:bodyPr anchorCtr="0" anchor="t" bIns="91400" lIns="91400" spcFirstLastPara="1" rIns="91400" wrap="square" tIns="91400">
            <a:normAutofit/>
          </a:bodyPr>
          <a:lstStyle>
            <a:lvl1pPr indent="-317500" lvl="0" marL="457200" algn="l">
              <a:lnSpc>
                <a:spcPct val="115000"/>
              </a:lnSpc>
              <a:spcBef>
                <a:spcPts val="0"/>
              </a:spcBef>
              <a:spcAft>
                <a:spcPts val="0"/>
              </a:spcAft>
              <a:buClr>
                <a:srgbClr val="595959"/>
              </a:buClr>
              <a:buSzPts val="1400"/>
              <a:buChar char="●"/>
              <a:defRPr sz="1400">
                <a:solidFill>
                  <a:srgbClr val="595959"/>
                </a:solidFill>
                <a:latin typeface="Arial"/>
                <a:ea typeface="Arial"/>
                <a:cs typeface="Arial"/>
                <a:sym typeface="Arial"/>
              </a:defRPr>
            </a:lvl1pPr>
            <a:lvl2pPr indent="-317500" lvl="1" marL="914400" algn="l">
              <a:lnSpc>
                <a:spcPct val="115000"/>
              </a:lnSpc>
              <a:spcBef>
                <a:spcPts val="0"/>
              </a:spcBef>
              <a:spcAft>
                <a:spcPts val="0"/>
              </a:spcAft>
              <a:buClr>
                <a:srgbClr val="595959"/>
              </a:buClr>
              <a:buSzPts val="1400"/>
              <a:buChar char="○"/>
              <a:defRPr sz="1400">
                <a:solidFill>
                  <a:srgbClr val="595959"/>
                </a:solidFill>
                <a:latin typeface="Arial"/>
                <a:ea typeface="Arial"/>
                <a:cs typeface="Arial"/>
                <a:sym typeface="Arial"/>
              </a:defRPr>
            </a:lvl2pPr>
            <a:lvl3pPr indent="-317500" lvl="2" marL="1371600" algn="l">
              <a:lnSpc>
                <a:spcPct val="115000"/>
              </a:lnSpc>
              <a:spcBef>
                <a:spcPts val="0"/>
              </a:spcBef>
              <a:spcAft>
                <a:spcPts val="0"/>
              </a:spcAft>
              <a:buClr>
                <a:srgbClr val="595959"/>
              </a:buClr>
              <a:buSzPts val="1400"/>
              <a:buChar char="■"/>
              <a:defRPr sz="1400">
                <a:solidFill>
                  <a:srgbClr val="595959"/>
                </a:solidFill>
                <a:latin typeface="Arial"/>
                <a:ea typeface="Arial"/>
                <a:cs typeface="Arial"/>
                <a:sym typeface="Arial"/>
              </a:defRPr>
            </a:lvl3pPr>
            <a:lvl4pPr indent="-317500" lvl="3" marL="1828800" algn="l">
              <a:lnSpc>
                <a:spcPct val="115000"/>
              </a:lnSpc>
              <a:spcBef>
                <a:spcPts val="0"/>
              </a:spcBef>
              <a:spcAft>
                <a:spcPts val="0"/>
              </a:spcAft>
              <a:buClr>
                <a:srgbClr val="595959"/>
              </a:buClr>
              <a:buSzPts val="1400"/>
              <a:buChar char="●"/>
              <a:defRPr sz="1400">
                <a:solidFill>
                  <a:srgbClr val="595959"/>
                </a:solidFill>
                <a:latin typeface="Arial"/>
                <a:ea typeface="Arial"/>
                <a:cs typeface="Arial"/>
                <a:sym typeface="Arial"/>
              </a:defRPr>
            </a:lvl4pPr>
            <a:lvl5pPr indent="-317500" lvl="4" marL="2286000" algn="l">
              <a:lnSpc>
                <a:spcPct val="115000"/>
              </a:lnSpc>
              <a:spcBef>
                <a:spcPts val="0"/>
              </a:spcBef>
              <a:spcAft>
                <a:spcPts val="0"/>
              </a:spcAft>
              <a:buClr>
                <a:srgbClr val="595959"/>
              </a:buClr>
              <a:buSzPts val="1400"/>
              <a:buChar char="○"/>
              <a:defRPr sz="1400">
                <a:solidFill>
                  <a:srgbClr val="595959"/>
                </a:solidFill>
                <a:latin typeface="Arial"/>
                <a:ea typeface="Arial"/>
                <a:cs typeface="Arial"/>
                <a:sym typeface="Arial"/>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226" name="Google Shape;226;p126"/>
          <p:cNvSpPr txBox="1"/>
          <p:nvPr>
            <p:ph idx="2" type="body"/>
          </p:nvPr>
        </p:nvSpPr>
        <p:spPr>
          <a:xfrm>
            <a:off x="4832399" y="1152475"/>
            <a:ext cx="3999902" cy="3416400"/>
          </a:xfrm>
          <a:prstGeom prst="rect">
            <a:avLst/>
          </a:prstGeom>
          <a:noFill/>
          <a:ln>
            <a:noFill/>
          </a:ln>
        </p:spPr>
        <p:txBody>
          <a:bodyPr anchorCtr="0" anchor="t" bIns="91400" lIns="91400" spcFirstLastPara="1" rIns="91400" wrap="square" tIns="91400">
            <a:normAutofit/>
          </a:bodyPr>
          <a:lstStyle>
            <a:lvl1pPr indent="-342900" lvl="0" marL="457200" algn="l">
              <a:lnSpc>
                <a:spcPct val="100000"/>
              </a:lnSpc>
              <a:spcBef>
                <a:spcPts val="400"/>
              </a:spcBef>
              <a:spcAft>
                <a:spcPts val="0"/>
              </a:spcAft>
              <a:buSzPts val="1800"/>
              <a:buChar char="•"/>
              <a:defRPr/>
            </a:lvl1pPr>
            <a:lvl2pPr indent="-342900" lvl="1" marL="914400" algn="l">
              <a:lnSpc>
                <a:spcPct val="100000"/>
              </a:lnSpc>
              <a:spcBef>
                <a:spcPts val="400"/>
              </a:spcBef>
              <a:spcAft>
                <a:spcPts val="0"/>
              </a:spcAft>
              <a:buSzPts val="1800"/>
              <a:buChar char="•"/>
              <a:defRPr/>
            </a:lvl2pPr>
            <a:lvl3pPr indent="-342900" lvl="2" marL="1371600" algn="l">
              <a:lnSpc>
                <a:spcPct val="100000"/>
              </a:lnSpc>
              <a:spcBef>
                <a:spcPts val="400"/>
              </a:spcBef>
              <a:spcAft>
                <a:spcPts val="0"/>
              </a:spcAft>
              <a:buSzPts val="1800"/>
              <a:buChar char="•"/>
              <a:defRPr/>
            </a:lvl3pPr>
            <a:lvl4pPr indent="-342900" lvl="3" marL="1828800" algn="l">
              <a:lnSpc>
                <a:spcPct val="100000"/>
              </a:lnSpc>
              <a:spcBef>
                <a:spcPts val="400"/>
              </a:spcBef>
              <a:spcAft>
                <a:spcPts val="0"/>
              </a:spcAft>
              <a:buSzPts val="1800"/>
              <a:buChar char="•"/>
              <a:defRPr/>
            </a:lvl4pPr>
            <a:lvl5pPr indent="-342900" lvl="4" marL="2286000" algn="l">
              <a:lnSpc>
                <a:spcPct val="100000"/>
              </a:lnSpc>
              <a:spcBef>
                <a:spcPts val="400"/>
              </a:spcBef>
              <a:spcAft>
                <a:spcPts val="0"/>
              </a:spcAft>
              <a:buSzPts val="1800"/>
              <a:buChar char="•"/>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227" name="Google Shape;227;p126"/>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800">
              <a:solidFill>
                <a:srgbClr val="000000"/>
              </a:solidFill>
              <a:latin typeface="Garamond"/>
              <a:ea typeface="Garamond"/>
              <a:cs typeface="Garamond"/>
              <a:sym typeface="Garamon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p:cSld name="Title only 2">
    <p:bg>
      <p:bgPr>
        <a:solidFill>
          <a:srgbClr val="FFFFFF"/>
        </a:solidFill>
      </p:bgPr>
    </p:bg>
    <p:spTree>
      <p:nvGrpSpPr>
        <p:cNvPr id="228" name="Shape 228"/>
        <p:cNvGrpSpPr/>
        <p:nvPr/>
      </p:nvGrpSpPr>
      <p:grpSpPr>
        <a:xfrm>
          <a:off x="0" y="0"/>
          <a:ext cx="0" cy="0"/>
          <a:chOff x="0" y="0"/>
          <a:chExt cx="0" cy="0"/>
        </a:xfrm>
      </p:grpSpPr>
      <p:sp>
        <p:nvSpPr>
          <p:cNvPr id="229" name="Google Shape;229;p127"/>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lvl1pPr lvl="0" algn="l">
              <a:lnSpc>
                <a:spcPct val="100000"/>
              </a:lnSpc>
              <a:spcBef>
                <a:spcPts val="0"/>
              </a:spcBef>
              <a:spcAft>
                <a:spcPts val="0"/>
              </a:spcAft>
              <a:buClr>
                <a:srgbClr val="000000"/>
              </a:buClr>
              <a:buSzPts val="2800"/>
              <a:buFont typeface="Arial"/>
              <a:buNone/>
              <a:defRPr sz="2800">
                <a:solidFill>
                  <a:srgbClr val="000000"/>
                </a:solidFill>
                <a:latin typeface="Arial"/>
                <a:ea typeface="Arial"/>
                <a:cs typeface="Arial"/>
                <a:sym typeface="Arial"/>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230" name="Google Shape;230;p127"/>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800">
              <a:solidFill>
                <a:srgbClr val="000000"/>
              </a:solidFill>
              <a:latin typeface="Garamond"/>
              <a:ea typeface="Garamond"/>
              <a:cs typeface="Garamond"/>
              <a:sym typeface="Garamon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showMasterSp="0">
  <p:cSld name="One column text">
    <p:bg>
      <p:bgPr>
        <a:solidFill>
          <a:srgbClr val="FFFFFF"/>
        </a:solidFill>
      </p:bgPr>
    </p:bg>
    <p:spTree>
      <p:nvGrpSpPr>
        <p:cNvPr id="231" name="Shape 231"/>
        <p:cNvGrpSpPr/>
        <p:nvPr/>
      </p:nvGrpSpPr>
      <p:grpSpPr>
        <a:xfrm>
          <a:off x="0" y="0"/>
          <a:ext cx="0" cy="0"/>
          <a:chOff x="0" y="0"/>
          <a:chExt cx="0" cy="0"/>
        </a:xfrm>
      </p:grpSpPr>
      <p:sp>
        <p:nvSpPr>
          <p:cNvPr id="232" name="Google Shape;232;p128"/>
          <p:cNvSpPr txBox="1"/>
          <p:nvPr>
            <p:ph type="title"/>
          </p:nvPr>
        </p:nvSpPr>
        <p:spPr>
          <a:xfrm>
            <a:off x="311699" y="555600"/>
            <a:ext cx="2808001" cy="755700"/>
          </a:xfrm>
          <a:prstGeom prst="rect">
            <a:avLst/>
          </a:prstGeom>
          <a:noFill/>
          <a:ln>
            <a:noFill/>
          </a:ln>
        </p:spPr>
        <p:txBody>
          <a:bodyPr anchorCtr="0" anchor="b" bIns="91400" lIns="91400" spcFirstLastPara="1" rIns="91400" wrap="square" tIns="91400">
            <a:normAutofit/>
          </a:bodyPr>
          <a:lstStyle>
            <a:lvl1pPr lvl="0" algn="l">
              <a:lnSpc>
                <a:spcPct val="100000"/>
              </a:lnSpc>
              <a:spcBef>
                <a:spcPts val="0"/>
              </a:spcBef>
              <a:spcAft>
                <a:spcPts val="0"/>
              </a:spcAft>
              <a:buClr>
                <a:srgbClr val="000000"/>
              </a:buClr>
              <a:buSzPts val="2400"/>
              <a:buFont typeface="Arial"/>
              <a:buNone/>
              <a:defRPr sz="2400">
                <a:solidFill>
                  <a:srgbClr val="000000"/>
                </a:solidFill>
                <a:latin typeface="Arial"/>
                <a:ea typeface="Arial"/>
                <a:cs typeface="Arial"/>
                <a:sym typeface="Arial"/>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233" name="Google Shape;233;p128"/>
          <p:cNvSpPr txBox="1"/>
          <p:nvPr>
            <p:ph idx="1" type="body"/>
          </p:nvPr>
        </p:nvSpPr>
        <p:spPr>
          <a:xfrm>
            <a:off x="311699" y="1389599"/>
            <a:ext cx="2808001" cy="3179401"/>
          </a:xfrm>
          <a:prstGeom prst="rect">
            <a:avLst/>
          </a:prstGeom>
          <a:noFill/>
          <a:ln>
            <a:noFill/>
          </a:ln>
        </p:spPr>
        <p:txBody>
          <a:bodyPr anchorCtr="0" anchor="t" bIns="91400" lIns="91400" spcFirstLastPara="1" rIns="91400" wrap="square" tIns="91400">
            <a:normAutofit/>
          </a:bodyPr>
          <a:lstStyle>
            <a:lvl1pPr indent="-304800" lvl="0" marL="457200" algn="l">
              <a:lnSpc>
                <a:spcPct val="115000"/>
              </a:lnSpc>
              <a:spcBef>
                <a:spcPts val="0"/>
              </a:spcBef>
              <a:spcAft>
                <a:spcPts val="0"/>
              </a:spcAft>
              <a:buClr>
                <a:srgbClr val="595959"/>
              </a:buClr>
              <a:buSzPts val="1200"/>
              <a:buChar char="●"/>
              <a:defRPr sz="1200">
                <a:solidFill>
                  <a:srgbClr val="595959"/>
                </a:solidFill>
                <a:latin typeface="Arial"/>
                <a:ea typeface="Arial"/>
                <a:cs typeface="Arial"/>
                <a:sym typeface="Arial"/>
              </a:defRPr>
            </a:lvl1pPr>
            <a:lvl2pPr indent="-304800" lvl="1" marL="914400" algn="l">
              <a:lnSpc>
                <a:spcPct val="115000"/>
              </a:lnSpc>
              <a:spcBef>
                <a:spcPts val="0"/>
              </a:spcBef>
              <a:spcAft>
                <a:spcPts val="0"/>
              </a:spcAft>
              <a:buClr>
                <a:srgbClr val="595959"/>
              </a:buClr>
              <a:buSzPts val="1200"/>
              <a:buChar char="○"/>
              <a:defRPr sz="1200">
                <a:solidFill>
                  <a:srgbClr val="595959"/>
                </a:solidFill>
                <a:latin typeface="Arial"/>
                <a:ea typeface="Arial"/>
                <a:cs typeface="Arial"/>
                <a:sym typeface="Arial"/>
              </a:defRPr>
            </a:lvl2pPr>
            <a:lvl3pPr indent="-304800" lvl="2" marL="1371600" algn="l">
              <a:lnSpc>
                <a:spcPct val="115000"/>
              </a:lnSpc>
              <a:spcBef>
                <a:spcPts val="0"/>
              </a:spcBef>
              <a:spcAft>
                <a:spcPts val="0"/>
              </a:spcAft>
              <a:buClr>
                <a:srgbClr val="595959"/>
              </a:buClr>
              <a:buSzPts val="1200"/>
              <a:buChar char="■"/>
              <a:defRPr sz="1200">
                <a:solidFill>
                  <a:srgbClr val="595959"/>
                </a:solidFill>
                <a:latin typeface="Arial"/>
                <a:ea typeface="Arial"/>
                <a:cs typeface="Arial"/>
                <a:sym typeface="Arial"/>
              </a:defRPr>
            </a:lvl3pPr>
            <a:lvl4pPr indent="-304800" lvl="3" marL="1828800" algn="l">
              <a:lnSpc>
                <a:spcPct val="115000"/>
              </a:lnSpc>
              <a:spcBef>
                <a:spcPts val="0"/>
              </a:spcBef>
              <a:spcAft>
                <a:spcPts val="0"/>
              </a:spcAft>
              <a:buClr>
                <a:srgbClr val="595959"/>
              </a:buClr>
              <a:buSzPts val="1200"/>
              <a:buChar char="●"/>
              <a:defRPr sz="1200">
                <a:solidFill>
                  <a:srgbClr val="595959"/>
                </a:solidFill>
                <a:latin typeface="Arial"/>
                <a:ea typeface="Arial"/>
                <a:cs typeface="Arial"/>
                <a:sym typeface="Arial"/>
              </a:defRPr>
            </a:lvl4pPr>
            <a:lvl5pPr indent="-304800" lvl="4" marL="2286000" algn="l">
              <a:lnSpc>
                <a:spcPct val="115000"/>
              </a:lnSpc>
              <a:spcBef>
                <a:spcPts val="0"/>
              </a:spcBef>
              <a:spcAft>
                <a:spcPts val="0"/>
              </a:spcAft>
              <a:buClr>
                <a:srgbClr val="595959"/>
              </a:buClr>
              <a:buSzPts val="1200"/>
              <a:buChar char="○"/>
              <a:defRPr sz="1200">
                <a:solidFill>
                  <a:srgbClr val="595959"/>
                </a:solidFill>
                <a:latin typeface="Arial"/>
                <a:ea typeface="Arial"/>
                <a:cs typeface="Arial"/>
                <a:sym typeface="Arial"/>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234" name="Google Shape;234;p128"/>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800">
              <a:solidFill>
                <a:srgbClr val="000000"/>
              </a:solidFill>
              <a:latin typeface="Garamond"/>
              <a:ea typeface="Garamond"/>
              <a:cs typeface="Garamond"/>
              <a:sym typeface="Garamon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showMasterSp="0">
  <p:cSld name="Main point">
    <p:bg>
      <p:bgPr>
        <a:solidFill>
          <a:srgbClr val="FFFFFF"/>
        </a:solidFill>
      </p:bgPr>
    </p:bg>
    <p:spTree>
      <p:nvGrpSpPr>
        <p:cNvPr id="235" name="Shape 235"/>
        <p:cNvGrpSpPr/>
        <p:nvPr/>
      </p:nvGrpSpPr>
      <p:grpSpPr>
        <a:xfrm>
          <a:off x="0" y="0"/>
          <a:ext cx="0" cy="0"/>
          <a:chOff x="0" y="0"/>
          <a:chExt cx="0" cy="0"/>
        </a:xfrm>
      </p:grpSpPr>
      <p:sp>
        <p:nvSpPr>
          <p:cNvPr id="236" name="Google Shape;236;p129"/>
          <p:cNvSpPr txBox="1"/>
          <p:nvPr>
            <p:ph type="title"/>
          </p:nvPr>
        </p:nvSpPr>
        <p:spPr>
          <a:xfrm>
            <a:off x="490250" y="450149"/>
            <a:ext cx="6367801" cy="4090801"/>
          </a:xfrm>
          <a:prstGeom prst="rect">
            <a:avLst/>
          </a:prstGeom>
          <a:noFill/>
          <a:ln>
            <a:noFill/>
          </a:ln>
        </p:spPr>
        <p:txBody>
          <a:bodyPr anchorCtr="0" anchor="ctr" bIns="91400" lIns="91400" spcFirstLastPara="1" rIns="91400" wrap="square" tIns="91400">
            <a:normAutofit/>
          </a:bodyPr>
          <a:lstStyle>
            <a:lvl1pPr lvl="0" algn="l">
              <a:lnSpc>
                <a:spcPct val="100000"/>
              </a:lnSpc>
              <a:spcBef>
                <a:spcPts val="0"/>
              </a:spcBef>
              <a:spcAft>
                <a:spcPts val="0"/>
              </a:spcAft>
              <a:buClr>
                <a:srgbClr val="000000"/>
              </a:buClr>
              <a:buSzPts val="4800"/>
              <a:buFont typeface="Arial"/>
              <a:buNone/>
              <a:defRPr sz="4800">
                <a:solidFill>
                  <a:srgbClr val="000000"/>
                </a:solidFill>
                <a:latin typeface="Arial"/>
                <a:ea typeface="Arial"/>
                <a:cs typeface="Arial"/>
                <a:sym typeface="Arial"/>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237" name="Google Shape;237;p129"/>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800">
              <a:solidFill>
                <a:srgbClr val="000000"/>
              </a:solidFill>
              <a:latin typeface="Garamond"/>
              <a:ea typeface="Garamond"/>
              <a:cs typeface="Garamond"/>
              <a:sym typeface="Garamon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showMasterSp="0">
  <p:cSld name="Section title and description">
    <p:bg>
      <p:bgPr>
        <a:solidFill>
          <a:srgbClr val="FFFFFF"/>
        </a:solidFill>
      </p:bgPr>
    </p:bg>
    <p:spTree>
      <p:nvGrpSpPr>
        <p:cNvPr id="238" name="Shape 238"/>
        <p:cNvGrpSpPr/>
        <p:nvPr/>
      </p:nvGrpSpPr>
      <p:grpSpPr>
        <a:xfrm>
          <a:off x="0" y="0"/>
          <a:ext cx="0" cy="0"/>
          <a:chOff x="0" y="0"/>
          <a:chExt cx="0" cy="0"/>
        </a:xfrm>
      </p:grpSpPr>
      <p:sp>
        <p:nvSpPr>
          <p:cNvPr id="239" name="Google Shape;239;p130"/>
          <p:cNvSpPr/>
          <p:nvPr/>
        </p:nvSpPr>
        <p:spPr>
          <a:xfrm>
            <a:off x="4572000" y="-125"/>
            <a:ext cx="4572000" cy="5143501"/>
          </a:xfrm>
          <a:prstGeom prst="rect">
            <a:avLst/>
          </a:prstGeom>
          <a:solidFill>
            <a:srgbClr val="EEEEEE"/>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130"/>
          <p:cNvSpPr txBox="1"/>
          <p:nvPr>
            <p:ph type="title"/>
          </p:nvPr>
        </p:nvSpPr>
        <p:spPr>
          <a:xfrm>
            <a:off x="265500" y="1233175"/>
            <a:ext cx="4045200" cy="1482301"/>
          </a:xfrm>
          <a:prstGeom prst="rect">
            <a:avLst/>
          </a:prstGeom>
          <a:noFill/>
          <a:ln>
            <a:noFill/>
          </a:ln>
        </p:spPr>
        <p:txBody>
          <a:bodyPr anchorCtr="0" anchor="b" bIns="91400" lIns="91400" spcFirstLastPara="1" rIns="91400" wrap="square" tIns="91400">
            <a:normAutofit/>
          </a:bodyPr>
          <a:lstStyle>
            <a:lvl1pPr lvl="0" algn="ctr">
              <a:lnSpc>
                <a:spcPct val="100000"/>
              </a:lnSpc>
              <a:spcBef>
                <a:spcPts val="0"/>
              </a:spcBef>
              <a:spcAft>
                <a:spcPts val="0"/>
              </a:spcAft>
              <a:buClr>
                <a:srgbClr val="000000"/>
              </a:buClr>
              <a:buSzPts val="4200"/>
              <a:buFont typeface="Arial"/>
              <a:buNone/>
              <a:defRPr sz="4200">
                <a:solidFill>
                  <a:srgbClr val="000000"/>
                </a:solidFill>
                <a:latin typeface="Arial"/>
                <a:ea typeface="Arial"/>
                <a:cs typeface="Arial"/>
                <a:sym typeface="Arial"/>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241" name="Google Shape;241;p130"/>
          <p:cNvSpPr txBox="1"/>
          <p:nvPr>
            <p:ph idx="1" type="body"/>
          </p:nvPr>
        </p:nvSpPr>
        <p:spPr>
          <a:xfrm>
            <a:off x="265500" y="2803075"/>
            <a:ext cx="4045200" cy="1235101"/>
          </a:xfrm>
          <a:prstGeom prst="rect">
            <a:avLst/>
          </a:prstGeom>
          <a:noFill/>
          <a:ln>
            <a:noFill/>
          </a:ln>
        </p:spPr>
        <p:txBody>
          <a:bodyPr anchorCtr="0" anchor="t" bIns="91400" lIns="91400" spcFirstLastPara="1" rIns="91400" wrap="square" tIns="91400">
            <a:normAutofit/>
          </a:bodyPr>
          <a:lstStyle>
            <a:lvl1pPr indent="-228600" lvl="0" marL="457200" algn="ctr">
              <a:lnSpc>
                <a:spcPct val="100000"/>
              </a:lnSpc>
              <a:spcBef>
                <a:spcPts val="0"/>
              </a:spcBef>
              <a:spcAft>
                <a:spcPts val="0"/>
              </a:spcAft>
              <a:buClr>
                <a:srgbClr val="595959"/>
              </a:buClr>
              <a:buSzPts val="2100"/>
              <a:buFont typeface="Arial"/>
              <a:buNone/>
              <a:defRPr sz="2100">
                <a:solidFill>
                  <a:srgbClr val="595959"/>
                </a:solidFill>
                <a:latin typeface="Arial"/>
                <a:ea typeface="Arial"/>
                <a:cs typeface="Arial"/>
                <a:sym typeface="Arial"/>
              </a:defRPr>
            </a:lvl1pPr>
            <a:lvl2pPr indent="-228600" lvl="1" marL="914400" algn="ctr">
              <a:lnSpc>
                <a:spcPct val="100000"/>
              </a:lnSpc>
              <a:spcBef>
                <a:spcPts val="0"/>
              </a:spcBef>
              <a:spcAft>
                <a:spcPts val="0"/>
              </a:spcAft>
              <a:buClr>
                <a:srgbClr val="595959"/>
              </a:buClr>
              <a:buSzPts val="2100"/>
              <a:buFont typeface="Arial"/>
              <a:buNone/>
              <a:defRPr sz="2100">
                <a:solidFill>
                  <a:srgbClr val="595959"/>
                </a:solidFill>
                <a:latin typeface="Arial"/>
                <a:ea typeface="Arial"/>
                <a:cs typeface="Arial"/>
                <a:sym typeface="Arial"/>
              </a:defRPr>
            </a:lvl2pPr>
            <a:lvl3pPr indent="-228600" lvl="2" marL="1371600" algn="ctr">
              <a:lnSpc>
                <a:spcPct val="100000"/>
              </a:lnSpc>
              <a:spcBef>
                <a:spcPts val="0"/>
              </a:spcBef>
              <a:spcAft>
                <a:spcPts val="0"/>
              </a:spcAft>
              <a:buClr>
                <a:srgbClr val="595959"/>
              </a:buClr>
              <a:buSzPts val="2100"/>
              <a:buFont typeface="Arial"/>
              <a:buNone/>
              <a:defRPr sz="2100">
                <a:solidFill>
                  <a:srgbClr val="595959"/>
                </a:solidFill>
                <a:latin typeface="Arial"/>
                <a:ea typeface="Arial"/>
                <a:cs typeface="Arial"/>
                <a:sym typeface="Arial"/>
              </a:defRPr>
            </a:lvl3pPr>
            <a:lvl4pPr indent="-228600" lvl="3" marL="1828800" algn="ctr">
              <a:lnSpc>
                <a:spcPct val="100000"/>
              </a:lnSpc>
              <a:spcBef>
                <a:spcPts val="0"/>
              </a:spcBef>
              <a:spcAft>
                <a:spcPts val="0"/>
              </a:spcAft>
              <a:buClr>
                <a:srgbClr val="595959"/>
              </a:buClr>
              <a:buSzPts val="2100"/>
              <a:buFont typeface="Arial"/>
              <a:buNone/>
              <a:defRPr sz="2100">
                <a:solidFill>
                  <a:srgbClr val="595959"/>
                </a:solidFill>
                <a:latin typeface="Arial"/>
                <a:ea typeface="Arial"/>
                <a:cs typeface="Arial"/>
                <a:sym typeface="Arial"/>
              </a:defRPr>
            </a:lvl4pPr>
            <a:lvl5pPr indent="-228600" lvl="4" marL="2286000" algn="ctr">
              <a:lnSpc>
                <a:spcPct val="100000"/>
              </a:lnSpc>
              <a:spcBef>
                <a:spcPts val="0"/>
              </a:spcBef>
              <a:spcAft>
                <a:spcPts val="0"/>
              </a:spcAft>
              <a:buClr>
                <a:srgbClr val="595959"/>
              </a:buClr>
              <a:buSzPts val="2100"/>
              <a:buFont typeface="Arial"/>
              <a:buNone/>
              <a:defRPr sz="2100">
                <a:solidFill>
                  <a:srgbClr val="595959"/>
                </a:solidFill>
                <a:latin typeface="Arial"/>
                <a:ea typeface="Arial"/>
                <a:cs typeface="Arial"/>
                <a:sym typeface="Arial"/>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242" name="Google Shape;242;p130"/>
          <p:cNvSpPr txBox="1"/>
          <p:nvPr>
            <p:ph idx="2" type="body"/>
          </p:nvPr>
        </p:nvSpPr>
        <p:spPr>
          <a:xfrm>
            <a:off x="4939500" y="724074"/>
            <a:ext cx="3837000" cy="3695102"/>
          </a:xfrm>
          <a:prstGeom prst="rect">
            <a:avLst/>
          </a:prstGeom>
          <a:noFill/>
          <a:ln>
            <a:noFill/>
          </a:ln>
        </p:spPr>
        <p:txBody>
          <a:bodyPr anchorCtr="0" anchor="ctr" bIns="91400" lIns="91400" spcFirstLastPara="1" rIns="91400" wrap="square" tIns="91400">
            <a:normAutofit/>
          </a:bodyPr>
          <a:lstStyle>
            <a:lvl1pPr indent="-342900" lvl="0" marL="457200" algn="l">
              <a:lnSpc>
                <a:spcPct val="100000"/>
              </a:lnSpc>
              <a:spcBef>
                <a:spcPts val="400"/>
              </a:spcBef>
              <a:spcAft>
                <a:spcPts val="0"/>
              </a:spcAft>
              <a:buSzPts val="1800"/>
              <a:buChar char="•"/>
              <a:defRPr/>
            </a:lvl1pPr>
            <a:lvl2pPr indent="-342900" lvl="1" marL="914400" algn="l">
              <a:lnSpc>
                <a:spcPct val="100000"/>
              </a:lnSpc>
              <a:spcBef>
                <a:spcPts val="400"/>
              </a:spcBef>
              <a:spcAft>
                <a:spcPts val="0"/>
              </a:spcAft>
              <a:buSzPts val="1800"/>
              <a:buChar char="•"/>
              <a:defRPr/>
            </a:lvl2pPr>
            <a:lvl3pPr indent="-342900" lvl="2" marL="1371600" algn="l">
              <a:lnSpc>
                <a:spcPct val="100000"/>
              </a:lnSpc>
              <a:spcBef>
                <a:spcPts val="400"/>
              </a:spcBef>
              <a:spcAft>
                <a:spcPts val="0"/>
              </a:spcAft>
              <a:buSzPts val="1800"/>
              <a:buChar char="•"/>
              <a:defRPr/>
            </a:lvl3pPr>
            <a:lvl4pPr indent="-342900" lvl="3" marL="1828800" algn="l">
              <a:lnSpc>
                <a:spcPct val="100000"/>
              </a:lnSpc>
              <a:spcBef>
                <a:spcPts val="400"/>
              </a:spcBef>
              <a:spcAft>
                <a:spcPts val="0"/>
              </a:spcAft>
              <a:buSzPts val="1800"/>
              <a:buChar char="•"/>
              <a:defRPr/>
            </a:lvl4pPr>
            <a:lvl5pPr indent="-342900" lvl="4" marL="2286000" algn="l">
              <a:lnSpc>
                <a:spcPct val="100000"/>
              </a:lnSpc>
              <a:spcBef>
                <a:spcPts val="400"/>
              </a:spcBef>
              <a:spcAft>
                <a:spcPts val="0"/>
              </a:spcAft>
              <a:buSzPts val="1800"/>
              <a:buChar char="•"/>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243" name="Google Shape;243;p130"/>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800">
              <a:solidFill>
                <a:srgbClr val="000000"/>
              </a:solidFill>
              <a:latin typeface="Garamond"/>
              <a:ea typeface="Garamond"/>
              <a:cs typeface="Garamond"/>
              <a:sym typeface="Garamon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showMasterSp="0">
  <p:cSld name="Caption">
    <p:bg>
      <p:bgPr>
        <a:solidFill>
          <a:srgbClr val="FFFFFF"/>
        </a:solidFill>
      </p:bgPr>
    </p:bg>
    <p:spTree>
      <p:nvGrpSpPr>
        <p:cNvPr id="244" name="Shape 244"/>
        <p:cNvGrpSpPr/>
        <p:nvPr/>
      </p:nvGrpSpPr>
      <p:grpSpPr>
        <a:xfrm>
          <a:off x="0" y="0"/>
          <a:ext cx="0" cy="0"/>
          <a:chOff x="0" y="0"/>
          <a:chExt cx="0" cy="0"/>
        </a:xfrm>
      </p:grpSpPr>
      <p:sp>
        <p:nvSpPr>
          <p:cNvPr id="245" name="Google Shape;245;p131"/>
          <p:cNvSpPr txBox="1"/>
          <p:nvPr>
            <p:ph idx="1" type="body"/>
          </p:nvPr>
        </p:nvSpPr>
        <p:spPr>
          <a:xfrm>
            <a:off x="311699" y="4230575"/>
            <a:ext cx="5998802" cy="605101"/>
          </a:xfrm>
          <a:prstGeom prst="rect">
            <a:avLst/>
          </a:prstGeom>
          <a:noFill/>
          <a:ln>
            <a:noFill/>
          </a:ln>
        </p:spPr>
        <p:txBody>
          <a:bodyPr anchorCtr="0" anchor="ctr" bIns="91400" lIns="91400" spcFirstLastPara="1" rIns="91400" wrap="square" tIns="91400">
            <a:normAutofit/>
          </a:bodyPr>
          <a:lstStyle>
            <a:lvl1pPr indent="-228600" lvl="0" marL="457200" algn="l">
              <a:lnSpc>
                <a:spcPct val="100000"/>
              </a:lnSpc>
              <a:spcBef>
                <a:spcPts val="0"/>
              </a:spcBef>
              <a:spcAft>
                <a:spcPts val="0"/>
              </a:spcAft>
              <a:buClr>
                <a:srgbClr val="595959"/>
              </a:buClr>
              <a:buSzPts val="1800"/>
              <a:buFont typeface="Arial"/>
              <a:buNone/>
              <a:defRPr>
                <a:solidFill>
                  <a:srgbClr val="595959"/>
                </a:solidFill>
                <a:latin typeface="Arial"/>
                <a:ea typeface="Arial"/>
                <a:cs typeface="Arial"/>
                <a:sym typeface="Arial"/>
              </a:defRPr>
            </a:lvl1pPr>
            <a:lvl2pPr indent="-342900" lvl="1" marL="914400" algn="l">
              <a:lnSpc>
                <a:spcPct val="100000"/>
              </a:lnSpc>
              <a:spcBef>
                <a:spcPts val="0"/>
              </a:spcBef>
              <a:spcAft>
                <a:spcPts val="0"/>
              </a:spcAft>
              <a:buClr>
                <a:srgbClr val="595959"/>
              </a:buClr>
              <a:buSzPts val="1800"/>
              <a:buFont typeface="Arial"/>
              <a:buChar char="○"/>
              <a:defRPr>
                <a:solidFill>
                  <a:srgbClr val="595959"/>
                </a:solidFill>
                <a:latin typeface="Arial"/>
                <a:ea typeface="Arial"/>
                <a:cs typeface="Arial"/>
                <a:sym typeface="Arial"/>
              </a:defRPr>
            </a:lvl2pPr>
            <a:lvl3pPr indent="-342900" lvl="2" marL="1371600" algn="l">
              <a:lnSpc>
                <a:spcPct val="100000"/>
              </a:lnSpc>
              <a:spcBef>
                <a:spcPts val="0"/>
              </a:spcBef>
              <a:spcAft>
                <a:spcPts val="0"/>
              </a:spcAft>
              <a:buClr>
                <a:srgbClr val="595959"/>
              </a:buClr>
              <a:buSzPts val="1800"/>
              <a:buFont typeface="Arial"/>
              <a:buChar char="■"/>
              <a:defRPr>
                <a:solidFill>
                  <a:srgbClr val="595959"/>
                </a:solidFill>
                <a:latin typeface="Arial"/>
                <a:ea typeface="Arial"/>
                <a:cs typeface="Arial"/>
                <a:sym typeface="Arial"/>
              </a:defRPr>
            </a:lvl3pPr>
            <a:lvl4pPr indent="-342900" lvl="3" marL="1828800" algn="l">
              <a:lnSpc>
                <a:spcPct val="100000"/>
              </a:lnSpc>
              <a:spcBef>
                <a:spcPts val="0"/>
              </a:spcBef>
              <a:spcAft>
                <a:spcPts val="0"/>
              </a:spcAft>
              <a:buClr>
                <a:srgbClr val="595959"/>
              </a:buClr>
              <a:buSzPts val="1800"/>
              <a:buFont typeface="Arial"/>
              <a:buChar char="●"/>
              <a:defRPr>
                <a:solidFill>
                  <a:srgbClr val="595959"/>
                </a:solidFill>
                <a:latin typeface="Arial"/>
                <a:ea typeface="Arial"/>
                <a:cs typeface="Arial"/>
                <a:sym typeface="Arial"/>
              </a:defRPr>
            </a:lvl4pPr>
            <a:lvl5pPr indent="-342900" lvl="4" marL="2286000" algn="l">
              <a:lnSpc>
                <a:spcPct val="100000"/>
              </a:lnSpc>
              <a:spcBef>
                <a:spcPts val="0"/>
              </a:spcBef>
              <a:spcAft>
                <a:spcPts val="0"/>
              </a:spcAft>
              <a:buClr>
                <a:srgbClr val="595959"/>
              </a:buClr>
              <a:buSzPts val="1800"/>
              <a:buFont typeface="Arial"/>
              <a:buChar char="○"/>
              <a:defRPr>
                <a:solidFill>
                  <a:srgbClr val="595959"/>
                </a:solidFill>
                <a:latin typeface="Arial"/>
                <a:ea typeface="Arial"/>
                <a:cs typeface="Arial"/>
                <a:sym typeface="Arial"/>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246" name="Google Shape;246;p131"/>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800">
              <a:solidFill>
                <a:srgbClr val="000000"/>
              </a:solidFill>
              <a:latin typeface="Garamond"/>
              <a:ea typeface="Garamond"/>
              <a:cs typeface="Garamond"/>
              <a:sym typeface="Garamon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showMasterSp="0">
  <p:cSld name="Big number">
    <p:bg>
      <p:bgPr>
        <a:solidFill>
          <a:srgbClr val="FFFFFF"/>
        </a:solidFill>
      </p:bgPr>
    </p:bg>
    <p:spTree>
      <p:nvGrpSpPr>
        <p:cNvPr id="247" name="Shape 247"/>
        <p:cNvGrpSpPr/>
        <p:nvPr/>
      </p:nvGrpSpPr>
      <p:grpSpPr>
        <a:xfrm>
          <a:off x="0" y="0"/>
          <a:ext cx="0" cy="0"/>
          <a:chOff x="0" y="0"/>
          <a:chExt cx="0" cy="0"/>
        </a:xfrm>
      </p:grpSpPr>
      <p:sp>
        <p:nvSpPr>
          <p:cNvPr id="248" name="Google Shape;248;p132"/>
          <p:cNvSpPr txBox="1"/>
          <p:nvPr>
            <p:ph type="title"/>
          </p:nvPr>
        </p:nvSpPr>
        <p:spPr>
          <a:xfrm>
            <a:off x="311699" y="1106125"/>
            <a:ext cx="8520602" cy="1963500"/>
          </a:xfrm>
          <a:prstGeom prst="rect">
            <a:avLst/>
          </a:prstGeom>
          <a:noFill/>
          <a:ln>
            <a:noFill/>
          </a:ln>
        </p:spPr>
        <p:txBody>
          <a:bodyPr anchorCtr="0" anchor="b" bIns="91400" lIns="91400" spcFirstLastPara="1" rIns="91400" wrap="square" tIns="91400">
            <a:normAutofit/>
          </a:bodyPr>
          <a:lstStyle>
            <a:lvl1pPr lvl="0" algn="ctr">
              <a:lnSpc>
                <a:spcPct val="100000"/>
              </a:lnSpc>
              <a:spcBef>
                <a:spcPts val="0"/>
              </a:spcBef>
              <a:spcAft>
                <a:spcPts val="0"/>
              </a:spcAft>
              <a:buClr>
                <a:srgbClr val="000000"/>
              </a:buClr>
              <a:buSzPts val="12000"/>
              <a:buFont typeface="Arial"/>
              <a:buNone/>
              <a:defRPr sz="12000">
                <a:solidFill>
                  <a:srgbClr val="000000"/>
                </a:solidFill>
                <a:latin typeface="Arial"/>
                <a:ea typeface="Arial"/>
                <a:cs typeface="Arial"/>
                <a:sym typeface="Arial"/>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249" name="Google Shape;249;p132"/>
          <p:cNvSpPr txBox="1"/>
          <p:nvPr>
            <p:ph idx="1" type="body"/>
          </p:nvPr>
        </p:nvSpPr>
        <p:spPr>
          <a:xfrm>
            <a:off x="311699" y="3152225"/>
            <a:ext cx="8520602" cy="1300800"/>
          </a:xfrm>
          <a:prstGeom prst="rect">
            <a:avLst/>
          </a:prstGeom>
          <a:noFill/>
          <a:ln>
            <a:noFill/>
          </a:ln>
        </p:spPr>
        <p:txBody>
          <a:bodyPr anchorCtr="0" anchor="t" bIns="91400" lIns="91400" spcFirstLastPara="1" rIns="91400" wrap="square" tIns="91400">
            <a:normAutofit/>
          </a:bodyPr>
          <a:lstStyle>
            <a:lvl1pPr indent="-342900" lvl="0" marL="457200" algn="ctr">
              <a:lnSpc>
                <a:spcPct val="115000"/>
              </a:lnSpc>
              <a:spcBef>
                <a:spcPts val="0"/>
              </a:spcBef>
              <a:spcAft>
                <a:spcPts val="0"/>
              </a:spcAft>
              <a:buClr>
                <a:srgbClr val="595959"/>
              </a:buClr>
              <a:buSzPts val="1800"/>
              <a:buChar char="●"/>
              <a:defRPr>
                <a:solidFill>
                  <a:srgbClr val="595959"/>
                </a:solidFill>
                <a:latin typeface="Arial"/>
                <a:ea typeface="Arial"/>
                <a:cs typeface="Arial"/>
                <a:sym typeface="Arial"/>
              </a:defRPr>
            </a:lvl1pPr>
            <a:lvl2pPr indent="-342900" lvl="1" marL="914400" algn="ctr">
              <a:lnSpc>
                <a:spcPct val="115000"/>
              </a:lnSpc>
              <a:spcBef>
                <a:spcPts val="0"/>
              </a:spcBef>
              <a:spcAft>
                <a:spcPts val="0"/>
              </a:spcAft>
              <a:buClr>
                <a:srgbClr val="595959"/>
              </a:buClr>
              <a:buSzPts val="1800"/>
              <a:buChar char="○"/>
              <a:defRPr>
                <a:solidFill>
                  <a:srgbClr val="595959"/>
                </a:solidFill>
                <a:latin typeface="Arial"/>
                <a:ea typeface="Arial"/>
                <a:cs typeface="Arial"/>
                <a:sym typeface="Arial"/>
              </a:defRPr>
            </a:lvl2pPr>
            <a:lvl3pPr indent="-342900" lvl="2" marL="1371600" algn="ctr">
              <a:lnSpc>
                <a:spcPct val="115000"/>
              </a:lnSpc>
              <a:spcBef>
                <a:spcPts val="0"/>
              </a:spcBef>
              <a:spcAft>
                <a:spcPts val="0"/>
              </a:spcAft>
              <a:buClr>
                <a:srgbClr val="595959"/>
              </a:buClr>
              <a:buSzPts val="1800"/>
              <a:buChar char="■"/>
              <a:defRPr>
                <a:solidFill>
                  <a:srgbClr val="595959"/>
                </a:solidFill>
                <a:latin typeface="Arial"/>
                <a:ea typeface="Arial"/>
                <a:cs typeface="Arial"/>
                <a:sym typeface="Arial"/>
              </a:defRPr>
            </a:lvl3pPr>
            <a:lvl4pPr indent="-342900" lvl="3" marL="1828800" algn="ctr">
              <a:lnSpc>
                <a:spcPct val="115000"/>
              </a:lnSpc>
              <a:spcBef>
                <a:spcPts val="0"/>
              </a:spcBef>
              <a:spcAft>
                <a:spcPts val="0"/>
              </a:spcAft>
              <a:buClr>
                <a:srgbClr val="595959"/>
              </a:buClr>
              <a:buSzPts val="1800"/>
              <a:buChar char="●"/>
              <a:defRPr>
                <a:solidFill>
                  <a:srgbClr val="595959"/>
                </a:solidFill>
                <a:latin typeface="Arial"/>
                <a:ea typeface="Arial"/>
                <a:cs typeface="Arial"/>
                <a:sym typeface="Arial"/>
              </a:defRPr>
            </a:lvl4pPr>
            <a:lvl5pPr indent="-342900" lvl="4" marL="2286000" algn="ctr">
              <a:lnSpc>
                <a:spcPct val="115000"/>
              </a:lnSpc>
              <a:spcBef>
                <a:spcPts val="0"/>
              </a:spcBef>
              <a:spcAft>
                <a:spcPts val="0"/>
              </a:spcAft>
              <a:buClr>
                <a:srgbClr val="595959"/>
              </a:buClr>
              <a:buSzPts val="1800"/>
              <a:buChar char="○"/>
              <a:defRPr>
                <a:solidFill>
                  <a:srgbClr val="595959"/>
                </a:solidFill>
                <a:latin typeface="Arial"/>
                <a:ea typeface="Arial"/>
                <a:cs typeface="Arial"/>
                <a:sym typeface="Arial"/>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250" name="Google Shape;250;p132"/>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800">
              <a:solidFill>
                <a:srgbClr val="000000"/>
              </a:solidFill>
              <a:latin typeface="Garamond"/>
              <a:ea typeface="Garamond"/>
              <a:cs typeface="Garamond"/>
              <a:sym typeface="Garamon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p:cSld name="Title and Content">
    <p:bg>
      <p:bgPr>
        <a:solidFill>
          <a:srgbClr val="FFFFFF">
            <a:alpha val="40000"/>
          </a:srgbClr>
        </a:solidFill>
      </p:bgPr>
    </p:bg>
    <p:spTree>
      <p:nvGrpSpPr>
        <p:cNvPr id="42" name="Shape 42"/>
        <p:cNvGrpSpPr/>
        <p:nvPr/>
      </p:nvGrpSpPr>
      <p:grpSpPr>
        <a:xfrm>
          <a:off x="0" y="0"/>
          <a:ext cx="0" cy="0"/>
          <a:chOff x="0" y="0"/>
          <a:chExt cx="0" cy="0"/>
        </a:xfrm>
      </p:grpSpPr>
      <p:sp>
        <p:nvSpPr>
          <p:cNvPr id="43" name="Google Shape;43;p97"/>
          <p:cNvSpPr txBox="1"/>
          <p:nvPr>
            <p:ph type="title"/>
          </p:nvPr>
        </p:nvSpPr>
        <p:spPr>
          <a:xfrm>
            <a:off x="228600" y="137319"/>
            <a:ext cx="4114800" cy="571501"/>
          </a:xfrm>
          <a:prstGeom prst="rect">
            <a:avLst/>
          </a:prstGeom>
          <a:noFill/>
          <a:ln>
            <a:noFill/>
          </a:ln>
        </p:spPr>
        <p:txBody>
          <a:bodyPr anchorCtr="0" anchor="ctr" bIns="22825" lIns="22825" spcFirstLastPara="1" rIns="22825" wrap="square" tIns="22825">
            <a:normAutofit/>
          </a:bodyPr>
          <a:lstStyle>
            <a:lvl1pPr lvl="0" algn="ctr">
              <a:lnSpc>
                <a:spcPct val="90000"/>
              </a:lnSpc>
              <a:spcBef>
                <a:spcPts val="0"/>
              </a:spcBef>
              <a:spcAft>
                <a:spcPts val="0"/>
              </a:spcAft>
              <a:buClr>
                <a:srgbClr val="000000"/>
              </a:buClr>
              <a:buSzPts val="3300"/>
              <a:buFont typeface="Arial"/>
              <a:buNone/>
              <a:defRPr b="1">
                <a:solidFill>
                  <a:srgbClr val="000000"/>
                </a:solidFill>
                <a:latin typeface="Arial"/>
                <a:ea typeface="Arial"/>
                <a:cs typeface="Arial"/>
                <a:sym typeface="Arial"/>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44" name="Google Shape;44;p97"/>
          <p:cNvSpPr txBox="1"/>
          <p:nvPr>
            <p:ph idx="1" type="body"/>
          </p:nvPr>
        </p:nvSpPr>
        <p:spPr>
          <a:xfrm>
            <a:off x="228600" y="800100"/>
            <a:ext cx="4114800" cy="2262983"/>
          </a:xfrm>
          <a:prstGeom prst="rect">
            <a:avLst/>
          </a:prstGeom>
          <a:noFill/>
          <a:ln>
            <a:noFill/>
          </a:ln>
        </p:spPr>
        <p:txBody>
          <a:bodyPr anchorCtr="0" anchor="t" bIns="22825" lIns="22825" spcFirstLastPara="1" rIns="22825" wrap="square" tIns="22825">
            <a:normAutofit/>
          </a:bodyPr>
          <a:lstStyle>
            <a:lvl1pPr indent="-361950" lvl="0" marL="457200" algn="l">
              <a:lnSpc>
                <a:spcPct val="90000"/>
              </a:lnSpc>
              <a:spcBef>
                <a:spcPts val="200"/>
              </a:spcBef>
              <a:spcAft>
                <a:spcPts val="0"/>
              </a:spcAft>
              <a:buClr>
                <a:srgbClr val="000000"/>
              </a:buClr>
              <a:buSzPts val="2100"/>
              <a:buFont typeface="Helvetica Neue"/>
              <a:buChar char="•"/>
              <a:defRPr sz="2100">
                <a:solidFill>
                  <a:srgbClr val="000000"/>
                </a:solidFill>
                <a:latin typeface="Arial"/>
                <a:ea typeface="Arial"/>
                <a:cs typeface="Arial"/>
                <a:sym typeface="Arial"/>
              </a:defRPr>
            </a:lvl1pPr>
            <a:lvl2pPr indent="-361950" lvl="1" marL="914400" algn="l">
              <a:lnSpc>
                <a:spcPct val="90000"/>
              </a:lnSpc>
              <a:spcBef>
                <a:spcPts val="200"/>
              </a:spcBef>
              <a:spcAft>
                <a:spcPts val="0"/>
              </a:spcAft>
              <a:buClr>
                <a:srgbClr val="000000"/>
              </a:buClr>
              <a:buSzPts val="2100"/>
              <a:buFont typeface="Helvetica Neue"/>
              <a:buChar char="–"/>
              <a:defRPr sz="2100">
                <a:solidFill>
                  <a:srgbClr val="000000"/>
                </a:solidFill>
                <a:latin typeface="Arial"/>
                <a:ea typeface="Arial"/>
                <a:cs typeface="Arial"/>
                <a:sym typeface="Arial"/>
              </a:defRPr>
            </a:lvl2pPr>
            <a:lvl3pPr indent="-361950" lvl="2" marL="1371600" algn="l">
              <a:lnSpc>
                <a:spcPct val="90000"/>
              </a:lnSpc>
              <a:spcBef>
                <a:spcPts val="200"/>
              </a:spcBef>
              <a:spcAft>
                <a:spcPts val="0"/>
              </a:spcAft>
              <a:buClr>
                <a:srgbClr val="000000"/>
              </a:buClr>
              <a:buSzPts val="2100"/>
              <a:buFont typeface="Helvetica Neue"/>
              <a:buChar char="•"/>
              <a:defRPr sz="2100">
                <a:solidFill>
                  <a:srgbClr val="000000"/>
                </a:solidFill>
                <a:latin typeface="Arial"/>
                <a:ea typeface="Arial"/>
                <a:cs typeface="Arial"/>
                <a:sym typeface="Arial"/>
              </a:defRPr>
            </a:lvl3pPr>
            <a:lvl4pPr indent="-361950" lvl="3" marL="1828800" algn="l">
              <a:lnSpc>
                <a:spcPct val="90000"/>
              </a:lnSpc>
              <a:spcBef>
                <a:spcPts val="200"/>
              </a:spcBef>
              <a:spcAft>
                <a:spcPts val="0"/>
              </a:spcAft>
              <a:buClr>
                <a:srgbClr val="000000"/>
              </a:buClr>
              <a:buSzPts val="2100"/>
              <a:buFont typeface="Helvetica Neue"/>
              <a:buChar char="–"/>
              <a:defRPr sz="2100">
                <a:solidFill>
                  <a:srgbClr val="000000"/>
                </a:solidFill>
                <a:latin typeface="Arial"/>
                <a:ea typeface="Arial"/>
                <a:cs typeface="Arial"/>
                <a:sym typeface="Arial"/>
              </a:defRPr>
            </a:lvl4pPr>
            <a:lvl5pPr indent="-361950" lvl="4" marL="2286000" algn="l">
              <a:lnSpc>
                <a:spcPct val="90000"/>
              </a:lnSpc>
              <a:spcBef>
                <a:spcPts val="200"/>
              </a:spcBef>
              <a:spcAft>
                <a:spcPts val="0"/>
              </a:spcAft>
              <a:buClr>
                <a:srgbClr val="000000"/>
              </a:buClr>
              <a:buSzPts val="2100"/>
              <a:buFont typeface="Helvetica Neue"/>
              <a:buChar char="»"/>
              <a:defRPr sz="2100">
                <a:solidFill>
                  <a:srgbClr val="000000"/>
                </a:solidFill>
                <a:latin typeface="Arial"/>
                <a:ea typeface="Arial"/>
                <a:cs typeface="Arial"/>
                <a:sym typeface="Arial"/>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45" name="Google Shape;45;p97"/>
          <p:cNvSpPr txBox="1"/>
          <p:nvPr>
            <p:ph idx="12" type="sldNum"/>
          </p:nvPr>
        </p:nvSpPr>
        <p:spPr>
          <a:xfrm>
            <a:off x="4087232" y="3147914"/>
            <a:ext cx="256169" cy="243085"/>
          </a:xfrm>
          <a:prstGeom prst="rect">
            <a:avLst/>
          </a:prstGeom>
          <a:noFill/>
          <a:ln>
            <a:noFill/>
          </a:ln>
        </p:spPr>
        <p:txBody>
          <a:bodyPr anchorCtr="0" anchor="ctr" bIns="22825" lIns="22825" spcFirstLastPara="1" rIns="22825" wrap="square" tIns="22825">
            <a:spAutoFit/>
          </a:bodyPr>
          <a:lstStyle>
            <a:lvl1pPr indent="0" lvl="0" marL="0" marR="0" algn="r">
              <a:lnSpc>
                <a:spcPct val="100000"/>
              </a:lnSpc>
              <a:spcBef>
                <a:spcPts val="0"/>
              </a:spcBef>
              <a:spcAft>
                <a:spcPts val="0"/>
              </a:spcAft>
              <a:buClr>
                <a:srgbClr val="000000"/>
              </a:buClr>
              <a:buSzPts val="1400"/>
              <a:buFont typeface="Arial"/>
              <a:buNone/>
              <a:defRPr sz="1400">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sz="1400">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sz="1400">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sz="1400">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sz="1400">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sz="1400">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sz="1400">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sz="1400">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sz="1400">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800">
              <a:latin typeface="Garamond"/>
              <a:ea typeface="Garamond"/>
              <a:cs typeface="Garamond"/>
              <a:sym typeface="Garamon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3">
    <p:bg>
      <p:bgPr>
        <a:solidFill>
          <a:srgbClr val="FFFFFF"/>
        </a:solidFill>
      </p:bgPr>
    </p:bg>
    <p:spTree>
      <p:nvGrpSpPr>
        <p:cNvPr id="251" name="Shape 251"/>
        <p:cNvGrpSpPr/>
        <p:nvPr/>
      </p:nvGrpSpPr>
      <p:grpSpPr>
        <a:xfrm>
          <a:off x="0" y="0"/>
          <a:ext cx="0" cy="0"/>
          <a:chOff x="0" y="0"/>
          <a:chExt cx="0" cy="0"/>
        </a:xfrm>
      </p:grpSpPr>
      <p:sp>
        <p:nvSpPr>
          <p:cNvPr id="252" name="Google Shape;252;p133"/>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800">
              <a:solidFill>
                <a:srgbClr val="000000"/>
              </a:solidFill>
              <a:latin typeface="Garamond"/>
              <a:ea typeface="Garamond"/>
              <a:cs typeface="Garamond"/>
              <a:sym typeface="Garamon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3">
    <p:bg>
      <p:bgPr>
        <a:solidFill>
          <a:srgbClr val="FFFFFF"/>
        </a:solidFill>
      </p:bgPr>
    </p:bg>
    <p:spTree>
      <p:nvGrpSpPr>
        <p:cNvPr id="253" name="Shape 253"/>
        <p:cNvGrpSpPr/>
        <p:nvPr/>
      </p:nvGrpSpPr>
      <p:grpSpPr>
        <a:xfrm>
          <a:off x="0" y="0"/>
          <a:ext cx="0" cy="0"/>
          <a:chOff x="0" y="0"/>
          <a:chExt cx="0" cy="0"/>
        </a:xfrm>
      </p:grpSpPr>
      <p:sp>
        <p:nvSpPr>
          <p:cNvPr id="254" name="Google Shape;254;p134"/>
          <p:cNvSpPr txBox="1"/>
          <p:nvPr>
            <p:ph type="title"/>
          </p:nvPr>
        </p:nvSpPr>
        <p:spPr>
          <a:xfrm>
            <a:off x="311708" y="744574"/>
            <a:ext cx="8520601" cy="2052601"/>
          </a:xfrm>
          <a:prstGeom prst="rect">
            <a:avLst/>
          </a:prstGeom>
          <a:noFill/>
          <a:ln>
            <a:noFill/>
          </a:ln>
        </p:spPr>
        <p:txBody>
          <a:bodyPr anchorCtr="0" anchor="b" bIns="91400" lIns="91400" spcFirstLastPara="1" rIns="91400" wrap="square" tIns="91400">
            <a:normAutofit/>
          </a:bodyPr>
          <a:lstStyle>
            <a:lvl1pPr lvl="0" algn="ctr">
              <a:lnSpc>
                <a:spcPct val="100000"/>
              </a:lnSpc>
              <a:spcBef>
                <a:spcPts val="0"/>
              </a:spcBef>
              <a:spcAft>
                <a:spcPts val="0"/>
              </a:spcAft>
              <a:buClr>
                <a:srgbClr val="000000"/>
              </a:buClr>
              <a:buSzPts val="5200"/>
              <a:buFont typeface="Arial"/>
              <a:buNone/>
              <a:defRPr sz="5200">
                <a:solidFill>
                  <a:srgbClr val="000000"/>
                </a:solidFill>
                <a:latin typeface="Arial"/>
                <a:ea typeface="Arial"/>
                <a:cs typeface="Arial"/>
                <a:sym typeface="Arial"/>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255" name="Google Shape;255;p134"/>
          <p:cNvSpPr txBox="1"/>
          <p:nvPr>
            <p:ph idx="1" type="body"/>
          </p:nvPr>
        </p:nvSpPr>
        <p:spPr>
          <a:xfrm>
            <a:off x="311699" y="2834125"/>
            <a:ext cx="8520602" cy="792601"/>
          </a:xfrm>
          <a:prstGeom prst="rect">
            <a:avLst/>
          </a:prstGeom>
          <a:noFill/>
          <a:ln>
            <a:noFill/>
          </a:ln>
        </p:spPr>
        <p:txBody>
          <a:bodyPr anchorCtr="0" anchor="t" bIns="91400" lIns="91400" spcFirstLastPara="1" rIns="91400" wrap="square" tIns="91400">
            <a:normAutofit/>
          </a:bodyPr>
          <a:lstStyle>
            <a:lvl1pPr indent="-228600" lvl="0" marL="457200" algn="ctr">
              <a:lnSpc>
                <a:spcPct val="100000"/>
              </a:lnSpc>
              <a:spcBef>
                <a:spcPts val="0"/>
              </a:spcBef>
              <a:spcAft>
                <a:spcPts val="0"/>
              </a:spcAft>
              <a:buClr>
                <a:srgbClr val="595959"/>
              </a:buClr>
              <a:buSzPts val="2800"/>
              <a:buFont typeface="Arial"/>
              <a:buNone/>
              <a:defRPr sz="2800">
                <a:solidFill>
                  <a:srgbClr val="595959"/>
                </a:solidFill>
                <a:latin typeface="Arial"/>
                <a:ea typeface="Arial"/>
                <a:cs typeface="Arial"/>
                <a:sym typeface="Arial"/>
              </a:defRPr>
            </a:lvl1pPr>
            <a:lvl2pPr indent="-228600" lvl="1" marL="914400" algn="ctr">
              <a:lnSpc>
                <a:spcPct val="100000"/>
              </a:lnSpc>
              <a:spcBef>
                <a:spcPts val="0"/>
              </a:spcBef>
              <a:spcAft>
                <a:spcPts val="0"/>
              </a:spcAft>
              <a:buClr>
                <a:srgbClr val="595959"/>
              </a:buClr>
              <a:buSzPts val="2800"/>
              <a:buFont typeface="Arial"/>
              <a:buNone/>
              <a:defRPr sz="2800">
                <a:solidFill>
                  <a:srgbClr val="595959"/>
                </a:solidFill>
                <a:latin typeface="Arial"/>
                <a:ea typeface="Arial"/>
                <a:cs typeface="Arial"/>
                <a:sym typeface="Arial"/>
              </a:defRPr>
            </a:lvl2pPr>
            <a:lvl3pPr indent="-228600" lvl="2" marL="1371600" algn="ctr">
              <a:lnSpc>
                <a:spcPct val="100000"/>
              </a:lnSpc>
              <a:spcBef>
                <a:spcPts val="0"/>
              </a:spcBef>
              <a:spcAft>
                <a:spcPts val="0"/>
              </a:spcAft>
              <a:buClr>
                <a:srgbClr val="595959"/>
              </a:buClr>
              <a:buSzPts val="2800"/>
              <a:buFont typeface="Arial"/>
              <a:buNone/>
              <a:defRPr sz="2800">
                <a:solidFill>
                  <a:srgbClr val="595959"/>
                </a:solidFill>
                <a:latin typeface="Arial"/>
                <a:ea typeface="Arial"/>
                <a:cs typeface="Arial"/>
                <a:sym typeface="Arial"/>
              </a:defRPr>
            </a:lvl3pPr>
            <a:lvl4pPr indent="-228600" lvl="3" marL="1828800" algn="ctr">
              <a:lnSpc>
                <a:spcPct val="100000"/>
              </a:lnSpc>
              <a:spcBef>
                <a:spcPts val="0"/>
              </a:spcBef>
              <a:spcAft>
                <a:spcPts val="0"/>
              </a:spcAft>
              <a:buClr>
                <a:srgbClr val="595959"/>
              </a:buClr>
              <a:buSzPts val="2800"/>
              <a:buFont typeface="Arial"/>
              <a:buNone/>
              <a:defRPr sz="2800">
                <a:solidFill>
                  <a:srgbClr val="595959"/>
                </a:solidFill>
                <a:latin typeface="Arial"/>
                <a:ea typeface="Arial"/>
                <a:cs typeface="Arial"/>
                <a:sym typeface="Arial"/>
              </a:defRPr>
            </a:lvl4pPr>
            <a:lvl5pPr indent="-228600" lvl="4" marL="2286000" algn="ctr">
              <a:lnSpc>
                <a:spcPct val="100000"/>
              </a:lnSpc>
              <a:spcBef>
                <a:spcPts val="0"/>
              </a:spcBef>
              <a:spcAft>
                <a:spcPts val="0"/>
              </a:spcAft>
              <a:buClr>
                <a:srgbClr val="595959"/>
              </a:buClr>
              <a:buSzPts val="2800"/>
              <a:buFont typeface="Arial"/>
              <a:buNone/>
              <a:defRPr sz="2800">
                <a:solidFill>
                  <a:srgbClr val="595959"/>
                </a:solidFill>
                <a:latin typeface="Arial"/>
                <a:ea typeface="Arial"/>
                <a:cs typeface="Arial"/>
                <a:sym typeface="Arial"/>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256" name="Google Shape;256;p134"/>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spAutoFit/>
          </a:bodyPr>
          <a:lstStyle>
            <a:lvl1pPr indent="0" lvl="0"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800">
              <a:solidFill>
                <a:srgbClr val="000000"/>
              </a:solidFill>
              <a:latin typeface="Garamond"/>
              <a:ea typeface="Garamond"/>
              <a:cs typeface="Garamond"/>
              <a:sym typeface="Garamon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p:cSld name="Section header 2">
    <p:bg>
      <p:bgPr>
        <a:solidFill>
          <a:srgbClr val="FFFFFF"/>
        </a:solidFill>
      </p:bgPr>
    </p:bg>
    <p:spTree>
      <p:nvGrpSpPr>
        <p:cNvPr id="257" name="Shape 257"/>
        <p:cNvGrpSpPr/>
        <p:nvPr/>
      </p:nvGrpSpPr>
      <p:grpSpPr>
        <a:xfrm>
          <a:off x="0" y="0"/>
          <a:ext cx="0" cy="0"/>
          <a:chOff x="0" y="0"/>
          <a:chExt cx="0" cy="0"/>
        </a:xfrm>
      </p:grpSpPr>
      <p:sp>
        <p:nvSpPr>
          <p:cNvPr id="258" name="Google Shape;258;p135"/>
          <p:cNvSpPr txBox="1"/>
          <p:nvPr>
            <p:ph type="title"/>
          </p:nvPr>
        </p:nvSpPr>
        <p:spPr>
          <a:xfrm>
            <a:off x="311699" y="2150849"/>
            <a:ext cx="8520602" cy="841801"/>
          </a:xfrm>
          <a:prstGeom prst="rect">
            <a:avLst/>
          </a:prstGeom>
          <a:noFill/>
          <a:ln>
            <a:noFill/>
          </a:ln>
        </p:spPr>
        <p:txBody>
          <a:bodyPr anchorCtr="0" anchor="ctr" bIns="91400" lIns="91400" spcFirstLastPara="1" rIns="91400" wrap="square" tIns="91400">
            <a:normAutofit/>
          </a:bodyPr>
          <a:lstStyle>
            <a:lvl1pPr lvl="0" algn="ctr">
              <a:lnSpc>
                <a:spcPct val="100000"/>
              </a:lnSpc>
              <a:spcBef>
                <a:spcPts val="0"/>
              </a:spcBef>
              <a:spcAft>
                <a:spcPts val="0"/>
              </a:spcAft>
              <a:buClr>
                <a:srgbClr val="000000"/>
              </a:buClr>
              <a:buSzPts val="3600"/>
              <a:buFont typeface="Arial"/>
              <a:buNone/>
              <a:defRPr sz="3600">
                <a:solidFill>
                  <a:srgbClr val="000000"/>
                </a:solidFill>
                <a:latin typeface="Arial"/>
                <a:ea typeface="Arial"/>
                <a:cs typeface="Arial"/>
                <a:sym typeface="Arial"/>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259" name="Google Shape;259;p135"/>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spAutoFit/>
          </a:bodyPr>
          <a:lstStyle>
            <a:lvl1pPr indent="0" lvl="0"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800">
              <a:solidFill>
                <a:srgbClr val="000000"/>
              </a:solidFill>
              <a:latin typeface="Garamond"/>
              <a:ea typeface="Garamond"/>
              <a:cs typeface="Garamond"/>
              <a:sym typeface="Garamon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howMasterSp="0">
  <p:cSld name="Title and body 2">
    <p:bg>
      <p:bgPr>
        <a:solidFill>
          <a:srgbClr val="FFFFFF"/>
        </a:solidFill>
      </p:bgPr>
    </p:bg>
    <p:spTree>
      <p:nvGrpSpPr>
        <p:cNvPr id="260" name="Shape 260"/>
        <p:cNvGrpSpPr/>
        <p:nvPr/>
      </p:nvGrpSpPr>
      <p:grpSpPr>
        <a:xfrm>
          <a:off x="0" y="0"/>
          <a:ext cx="0" cy="0"/>
          <a:chOff x="0" y="0"/>
          <a:chExt cx="0" cy="0"/>
        </a:xfrm>
      </p:grpSpPr>
      <p:sp>
        <p:nvSpPr>
          <p:cNvPr id="261" name="Google Shape;261;p136"/>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lvl1pPr lvl="0" algn="l">
              <a:lnSpc>
                <a:spcPct val="100000"/>
              </a:lnSpc>
              <a:spcBef>
                <a:spcPts val="0"/>
              </a:spcBef>
              <a:spcAft>
                <a:spcPts val="0"/>
              </a:spcAft>
              <a:buClr>
                <a:srgbClr val="000000"/>
              </a:buClr>
              <a:buSzPts val="2800"/>
              <a:buFont typeface="Arial"/>
              <a:buNone/>
              <a:defRPr sz="2800">
                <a:solidFill>
                  <a:srgbClr val="000000"/>
                </a:solidFill>
                <a:latin typeface="Arial"/>
                <a:ea typeface="Arial"/>
                <a:cs typeface="Arial"/>
                <a:sym typeface="Arial"/>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262" name="Google Shape;262;p136"/>
          <p:cNvSpPr txBox="1"/>
          <p:nvPr>
            <p:ph idx="1" type="body"/>
          </p:nvPr>
        </p:nvSpPr>
        <p:spPr>
          <a:xfrm>
            <a:off x="311699" y="1152475"/>
            <a:ext cx="8520602" cy="34164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Clr>
                <a:srgbClr val="595959"/>
              </a:buClr>
              <a:buSzPts val="1800"/>
              <a:buChar char="●"/>
              <a:defRPr>
                <a:solidFill>
                  <a:srgbClr val="595959"/>
                </a:solidFill>
                <a:latin typeface="Arial"/>
                <a:ea typeface="Arial"/>
                <a:cs typeface="Arial"/>
                <a:sym typeface="Arial"/>
              </a:defRPr>
            </a:lvl1pPr>
            <a:lvl2pPr indent="-342900" lvl="1" marL="914400" algn="l">
              <a:lnSpc>
                <a:spcPct val="115000"/>
              </a:lnSpc>
              <a:spcBef>
                <a:spcPts val="0"/>
              </a:spcBef>
              <a:spcAft>
                <a:spcPts val="0"/>
              </a:spcAft>
              <a:buClr>
                <a:srgbClr val="595959"/>
              </a:buClr>
              <a:buSzPts val="1800"/>
              <a:buChar char="○"/>
              <a:defRPr>
                <a:solidFill>
                  <a:srgbClr val="595959"/>
                </a:solidFill>
                <a:latin typeface="Arial"/>
                <a:ea typeface="Arial"/>
                <a:cs typeface="Arial"/>
                <a:sym typeface="Arial"/>
              </a:defRPr>
            </a:lvl2pPr>
            <a:lvl3pPr indent="-342900" lvl="2" marL="1371600" algn="l">
              <a:lnSpc>
                <a:spcPct val="115000"/>
              </a:lnSpc>
              <a:spcBef>
                <a:spcPts val="0"/>
              </a:spcBef>
              <a:spcAft>
                <a:spcPts val="0"/>
              </a:spcAft>
              <a:buClr>
                <a:srgbClr val="595959"/>
              </a:buClr>
              <a:buSzPts val="1800"/>
              <a:buChar char="■"/>
              <a:defRPr>
                <a:solidFill>
                  <a:srgbClr val="595959"/>
                </a:solidFill>
                <a:latin typeface="Arial"/>
                <a:ea typeface="Arial"/>
                <a:cs typeface="Arial"/>
                <a:sym typeface="Arial"/>
              </a:defRPr>
            </a:lvl3pPr>
            <a:lvl4pPr indent="-342900" lvl="3" marL="1828800" algn="l">
              <a:lnSpc>
                <a:spcPct val="115000"/>
              </a:lnSpc>
              <a:spcBef>
                <a:spcPts val="0"/>
              </a:spcBef>
              <a:spcAft>
                <a:spcPts val="0"/>
              </a:spcAft>
              <a:buClr>
                <a:srgbClr val="595959"/>
              </a:buClr>
              <a:buSzPts val="1800"/>
              <a:buChar char="●"/>
              <a:defRPr>
                <a:solidFill>
                  <a:srgbClr val="595959"/>
                </a:solidFill>
                <a:latin typeface="Arial"/>
                <a:ea typeface="Arial"/>
                <a:cs typeface="Arial"/>
                <a:sym typeface="Arial"/>
              </a:defRPr>
            </a:lvl4pPr>
            <a:lvl5pPr indent="-342900" lvl="4" marL="2286000" algn="l">
              <a:lnSpc>
                <a:spcPct val="115000"/>
              </a:lnSpc>
              <a:spcBef>
                <a:spcPts val="0"/>
              </a:spcBef>
              <a:spcAft>
                <a:spcPts val="0"/>
              </a:spcAft>
              <a:buClr>
                <a:srgbClr val="595959"/>
              </a:buClr>
              <a:buSzPts val="1800"/>
              <a:buChar char="○"/>
              <a:defRPr>
                <a:solidFill>
                  <a:srgbClr val="595959"/>
                </a:solidFill>
                <a:latin typeface="Arial"/>
                <a:ea typeface="Arial"/>
                <a:cs typeface="Arial"/>
                <a:sym typeface="Arial"/>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263" name="Google Shape;263;p136"/>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spAutoFit/>
          </a:bodyPr>
          <a:lstStyle>
            <a:lvl1pPr indent="0" lvl="0"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800">
              <a:solidFill>
                <a:srgbClr val="000000"/>
              </a:solidFill>
              <a:latin typeface="Garamond"/>
              <a:ea typeface="Garamond"/>
              <a:cs typeface="Garamond"/>
              <a:sym typeface="Garamon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showMasterSp="0">
  <p:cSld name="One column text 2">
    <p:bg>
      <p:bgPr>
        <a:solidFill>
          <a:srgbClr val="FFFFFF"/>
        </a:solidFill>
      </p:bgPr>
    </p:bg>
    <p:spTree>
      <p:nvGrpSpPr>
        <p:cNvPr id="264" name="Shape 264"/>
        <p:cNvGrpSpPr/>
        <p:nvPr/>
      </p:nvGrpSpPr>
      <p:grpSpPr>
        <a:xfrm>
          <a:off x="0" y="0"/>
          <a:ext cx="0" cy="0"/>
          <a:chOff x="0" y="0"/>
          <a:chExt cx="0" cy="0"/>
        </a:xfrm>
      </p:grpSpPr>
      <p:sp>
        <p:nvSpPr>
          <p:cNvPr id="265" name="Google Shape;265;p137"/>
          <p:cNvSpPr txBox="1"/>
          <p:nvPr>
            <p:ph type="title"/>
          </p:nvPr>
        </p:nvSpPr>
        <p:spPr>
          <a:xfrm>
            <a:off x="311699" y="555600"/>
            <a:ext cx="2808001" cy="755700"/>
          </a:xfrm>
          <a:prstGeom prst="rect">
            <a:avLst/>
          </a:prstGeom>
          <a:noFill/>
          <a:ln>
            <a:noFill/>
          </a:ln>
        </p:spPr>
        <p:txBody>
          <a:bodyPr anchorCtr="0" anchor="b" bIns="91400" lIns="91400" spcFirstLastPara="1" rIns="91400" wrap="square" tIns="91400">
            <a:normAutofit/>
          </a:bodyPr>
          <a:lstStyle>
            <a:lvl1pPr lvl="0" algn="l">
              <a:lnSpc>
                <a:spcPct val="100000"/>
              </a:lnSpc>
              <a:spcBef>
                <a:spcPts val="0"/>
              </a:spcBef>
              <a:spcAft>
                <a:spcPts val="0"/>
              </a:spcAft>
              <a:buClr>
                <a:srgbClr val="000000"/>
              </a:buClr>
              <a:buSzPts val="2400"/>
              <a:buFont typeface="Arial"/>
              <a:buNone/>
              <a:defRPr sz="2400">
                <a:solidFill>
                  <a:srgbClr val="000000"/>
                </a:solidFill>
                <a:latin typeface="Arial"/>
                <a:ea typeface="Arial"/>
                <a:cs typeface="Arial"/>
                <a:sym typeface="Arial"/>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266" name="Google Shape;266;p137"/>
          <p:cNvSpPr txBox="1"/>
          <p:nvPr>
            <p:ph idx="1" type="body"/>
          </p:nvPr>
        </p:nvSpPr>
        <p:spPr>
          <a:xfrm>
            <a:off x="311699" y="1389599"/>
            <a:ext cx="2808001" cy="3179401"/>
          </a:xfrm>
          <a:prstGeom prst="rect">
            <a:avLst/>
          </a:prstGeom>
          <a:noFill/>
          <a:ln>
            <a:noFill/>
          </a:ln>
        </p:spPr>
        <p:txBody>
          <a:bodyPr anchorCtr="0" anchor="t" bIns="91400" lIns="91400" spcFirstLastPara="1" rIns="91400" wrap="square" tIns="91400">
            <a:normAutofit/>
          </a:bodyPr>
          <a:lstStyle>
            <a:lvl1pPr indent="-304800" lvl="0" marL="457200" algn="l">
              <a:lnSpc>
                <a:spcPct val="115000"/>
              </a:lnSpc>
              <a:spcBef>
                <a:spcPts val="0"/>
              </a:spcBef>
              <a:spcAft>
                <a:spcPts val="0"/>
              </a:spcAft>
              <a:buClr>
                <a:srgbClr val="595959"/>
              </a:buClr>
              <a:buSzPts val="1200"/>
              <a:buChar char="●"/>
              <a:defRPr sz="1200">
                <a:solidFill>
                  <a:srgbClr val="595959"/>
                </a:solidFill>
                <a:latin typeface="Arial"/>
                <a:ea typeface="Arial"/>
                <a:cs typeface="Arial"/>
                <a:sym typeface="Arial"/>
              </a:defRPr>
            </a:lvl1pPr>
            <a:lvl2pPr indent="-304800" lvl="1" marL="914400" algn="l">
              <a:lnSpc>
                <a:spcPct val="115000"/>
              </a:lnSpc>
              <a:spcBef>
                <a:spcPts val="0"/>
              </a:spcBef>
              <a:spcAft>
                <a:spcPts val="0"/>
              </a:spcAft>
              <a:buClr>
                <a:srgbClr val="595959"/>
              </a:buClr>
              <a:buSzPts val="1200"/>
              <a:buChar char="○"/>
              <a:defRPr sz="1200">
                <a:solidFill>
                  <a:srgbClr val="595959"/>
                </a:solidFill>
                <a:latin typeface="Arial"/>
                <a:ea typeface="Arial"/>
                <a:cs typeface="Arial"/>
                <a:sym typeface="Arial"/>
              </a:defRPr>
            </a:lvl2pPr>
            <a:lvl3pPr indent="-304800" lvl="2" marL="1371600" algn="l">
              <a:lnSpc>
                <a:spcPct val="115000"/>
              </a:lnSpc>
              <a:spcBef>
                <a:spcPts val="0"/>
              </a:spcBef>
              <a:spcAft>
                <a:spcPts val="0"/>
              </a:spcAft>
              <a:buClr>
                <a:srgbClr val="595959"/>
              </a:buClr>
              <a:buSzPts val="1200"/>
              <a:buChar char="■"/>
              <a:defRPr sz="1200">
                <a:solidFill>
                  <a:srgbClr val="595959"/>
                </a:solidFill>
                <a:latin typeface="Arial"/>
                <a:ea typeface="Arial"/>
                <a:cs typeface="Arial"/>
                <a:sym typeface="Arial"/>
              </a:defRPr>
            </a:lvl3pPr>
            <a:lvl4pPr indent="-304800" lvl="3" marL="1828800" algn="l">
              <a:lnSpc>
                <a:spcPct val="115000"/>
              </a:lnSpc>
              <a:spcBef>
                <a:spcPts val="0"/>
              </a:spcBef>
              <a:spcAft>
                <a:spcPts val="0"/>
              </a:spcAft>
              <a:buClr>
                <a:srgbClr val="595959"/>
              </a:buClr>
              <a:buSzPts val="1200"/>
              <a:buChar char="●"/>
              <a:defRPr sz="1200">
                <a:solidFill>
                  <a:srgbClr val="595959"/>
                </a:solidFill>
                <a:latin typeface="Arial"/>
                <a:ea typeface="Arial"/>
                <a:cs typeface="Arial"/>
                <a:sym typeface="Arial"/>
              </a:defRPr>
            </a:lvl4pPr>
            <a:lvl5pPr indent="-304800" lvl="4" marL="2286000" algn="l">
              <a:lnSpc>
                <a:spcPct val="115000"/>
              </a:lnSpc>
              <a:spcBef>
                <a:spcPts val="0"/>
              </a:spcBef>
              <a:spcAft>
                <a:spcPts val="0"/>
              </a:spcAft>
              <a:buClr>
                <a:srgbClr val="595959"/>
              </a:buClr>
              <a:buSzPts val="1200"/>
              <a:buChar char="○"/>
              <a:defRPr sz="1200">
                <a:solidFill>
                  <a:srgbClr val="595959"/>
                </a:solidFill>
                <a:latin typeface="Arial"/>
                <a:ea typeface="Arial"/>
                <a:cs typeface="Arial"/>
                <a:sym typeface="Arial"/>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267" name="Google Shape;267;p137"/>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spAutoFit/>
          </a:bodyPr>
          <a:lstStyle>
            <a:lvl1pPr indent="0" lvl="0"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800">
              <a:solidFill>
                <a:srgbClr val="000000"/>
              </a:solidFill>
              <a:latin typeface="Garamond"/>
              <a:ea typeface="Garamond"/>
              <a:cs typeface="Garamond"/>
              <a:sym typeface="Garamon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showMasterSp="0">
  <p:cSld name="Main point 2">
    <p:bg>
      <p:bgPr>
        <a:solidFill>
          <a:srgbClr val="FFFFFF"/>
        </a:solidFill>
      </p:bgPr>
    </p:bg>
    <p:spTree>
      <p:nvGrpSpPr>
        <p:cNvPr id="268" name="Shape 268"/>
        <p:cNvGrpSpPr/>
        <p:nvPr/>
      </p:nvGrpSpPr>
      <p:grpSpPr>
        <a:xfrm>
          <a:off x="0" y="0"/>
          <a:ext cx="0" cy="0"/>
          <a:chOff x="0" y="0"/>
          <a:chExt cx="0" cy="0"/>
        </a:xfrm>
      </p:grpSpPr>
      <p:sp>
        <p:nvSpPr>
          <p:cNvPr id="269" name="Google Shape;269;p138"/>
          <p:cNvSpPr txBox="1"/>
          <p:nvPr>
            <p:ph type="title"/>
          </p:nvPr>
        </p:nvSpPr>
        <p:spPr>
          <a:xfrm>
            <a:off x="490250" y="450149"/>
            <a:ext cx="6367801" cy="4090801"/>
          </a:xfrm>
          <a:prstGeom prst="rect">
            <a:avLst/>
          </a:prstGeom>
          <a:noFill/>
          <a:ln>
            <a:noFill/>
          </a:ln>
        </p:spPr>
        <p:txBody>
          <a:bodyPr anchorCtr="0" anchor="ctr" bIns="91400" lIns="91400" spcFirstLastPara="1" rIns="91400" wrap="square" tIns="91400">
            <a:normAutofit/>
          </a:bodyPr>
          <a:lstStyle>
            <a:lvl1pPr lvl="0" algn="l">
              <a:lnSpc>
                <a:spcPct val="100000"/>
              </a:lnSpc>
              <a:spcBef>
                <a:spcPts val="0"/>
              </a:spcBef>
              <a:spcAft>
                <a:spcPts val="0"/>
              </a:spcAft>
              <a:buClr>
                <a:srgbClr val="000000"/>
              </a:buClr>
              <a:buSzPts val="4800"/>
              <a:buFont typeface="Arial"/>
              <a:buNone/>
              <a:defRPr sz="4800">
                <a:solidFill>
                  <a:srgbClr val="000000"/>
                </a:solidFill>
                <a:latin typeface="Arial"/>
                <a:ea typeface="Arial"/>
                <a:cs typeface="Arial"/>
                <a:sym typeface="Arial"/>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270" name="Google Shape;270;p138"/>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spAutoFit/>
          </a:bodyPr>
          <a:lstStyle>
            <a:lvl1pPr indent="0" lvl="0"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800">
              <a:solidFill>
                <a:srgbClr val="000000"/>
              </a:solidFill>
              <a:latin typeface="Garamond"/>
              <a:ea typeface="Garamond"/>
              <a:cs typeface="Garamond"/>
              <a:sym typeface="Garamon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showMasterSp="0">
  <p:cSld name="Section title and description 2">
    <p:bg>
      <p:bgPr>
        <a:solidFill>
          <a:srgbClr val="FFFFFF"/>
        </a:solidFill>
      </p:bgPr>
    </p:bg>
    <p:spTree>
      <p:nvGrpSpPr>
        <p:cNvPr id="271" name="Shape 271"/>
        <p:cNvGrpSpPr/>
        <p:nvPr/>
      </p:nvGrpSpPr>
      <p:grpSpPr>
        <a:xfrm>
          <a:off x="0" y="0"/>
          <a:ext cx="0" cy="0"/>
          <a:chOff x="0" y="0"/>
          <a:chExt cx="0" cy="0"/>
        </a:xfrm>
      </p:grpSpPr>
      <p:sp>
        <p:nvSpPr>
          <p:cNvPr id="272" name="Google Shape;272;p139"/>
          <p:cNvSpPr/>
          <p:nvPr/>
        </p:nvSpPr>
        <p:spPr>
          <a:xfrm>
            <a:off x="4572000" y="-125"/>
            <a:ext cx="4572000" cy="5143501"/>
          </a:xfrm>
          <a:prstGeom prst="rect">
            <a:avLst/>
          </a:prstGeom>
          <a:solidFill>
            <a:srgbClr val="EEEEEE"/>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p139"/>
          <p:cNvSpPr txBox="1"/>
          <p:nvPr>
            <p:ph type="title"/>
          </p:nvPr>
        </p:nvSpPr>
        <p:spPr>
          <a:xfrm>
            <a:off x="265500" y="1233175"/>
            <a:ext cx="4045200" cy="1482301"/>
          </a:xfrm>
          <a:prstGeom prst="rect">
            <a:avLst/>
          </a:prstGeom>
          <a:noFill/>
          <a:ln>
            <a:noFill/>
          </a:ln>
        </p:spPr>
        <p:txBody>
          <a:bodyPr anchorCtr="0" anchor="b" bIns="91400" lIns="91400" spcFirstLastPara="1" rIns="91400" wrap="square" tIns="91400">
            <a:normAutofit/>
          </a:bodyPr>
          <a:lstStyle>
            <a:lvl1pPr lvl="0" algn="ctr">
              <a:lnSpc>
                <a:spcPct val="100000"/>
              </a:lnSpc>
              <a:spcBef>
                <a:spcPts val="0"/>
              </a:spcBef>
              <a:spcAft>
                <a:spcPts val="0"/>
              </a:spcAft>
              <a:buClr>
                <a:srgbClr val="000000"/>
              </a:buClr>
              <a:buSzPts val="4200"/>
              <a:buFont typeface="Arial"/>
              <a:buNone/>
              <a:defRPr sz="4200">
                <a:solidFill>
                  <a:srgbClr val="000000"/>
                </a:solidFill>
                <a:latin typeface="Arial"/>
                <a:ea typeface="Arial"/>
                <a:cs typeface="Arial"/>
                <a:sym typeface="Arial"/>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274" name="Google Shape;274;p139"/>
          <p:cNvSpPr txBox="1"/>
          <p:nvPr>
            <p:ph idx="1" type="body"/>
          </p:nvPr>
        </p:nvSpPr>
        <p:spPr>
          <a:xfrm>
            <a:off x="265500" y="2803075"/>
            <a:ext cx="4045200" cy="1235101"/>
          </a:xfrm>
          <a:prstGeom prst="rect">
            <a:avLst/>
          </a:prstGeom>
          <a:noFill/>
          <a:ln>
            <a:noFill/>
          </a:ln>
        </p:spPr>
        <p:txBody>
          <a:bodyPr anchorCtr="0" anchor="t" bIns="91400" lIns="91400" spcFirstLastPara="1" rIns="91400" wrap="square" tIns="91400">
            <a:normAutofit/>
          </a:bodyPr>
          <a:lstStyle>
            <a:lvl1pPr indent="-228600" lvl="0" marL="457200" algn="ctr">
              <a:lnSpc>
                <a:spcPct val="100000"/>
              </a:lnSpc>
              <a:spcBef>
                <a:spcPts val="0"/>
              </a:spcBef>
              <a:spcAft>
                <a:spcPts val="0"/>
              </a:spcAft>
              <a:buClr>
                <a:srgbClr val="595959"/>
              </a:buClr>
              <a:buSzPts val="2100"/>
              <a:buFont typeface="Arial"/>
              <a:buNone/>
              <a:defRPr sz="2100">
                <a:solidFill>
                  <a:srgbClr val="595959"/>
                </a:solidFill>
                <a:latin typeface="Arial"/>
                <a:ea typeface="Arial"/>
                <a:cs typeface="Arial"/>
                <a:sym typeface="Arial"/>
              </a:defRPr>
            </a:lvl1pPr>
            <a:lvl2pPr indent="-228600" lvl="1" marL="914400" algn="ctr">
              <a:lnSpc>
                <a:spcPct val="100000"/>
              </a:lnSpc>
              <a:spcBef>
                <a:spcPts val="0"/>
              </a:spcBef>
              <a:spcAft>
                <a:spcPts val="0"/>
              </a:spcAft>
              <a:buClr>
                <a:srgbClr val="595959"/>
              </a:buClr>
              <a:buSzPts val="2100"/>
              <a:buFont typeface="Arial"/>
              <a:buNone/>
              <a:defRPr sz="2100">
                <a:solidFill>
                  <a:srgbClr val="595959"/>
                </a:solidFill>
                <a:latin typeface="Arial"/>
                <a:ea typeface="Arial"/>
                <a:cs typeface="Arial"/>
                <a:sym typeface="Arial"/>
              </a:defRPr>
            </a:lvl2pPr>
            <a:lvl3pPr indent="-228600" lvl="2" marL="1371600" algn="ctr">
              <a:lnSpc>
                <a:spcPct val="100000"/>
              </a:lnSpc>
              <a:spcBef>
                <a:spcPts val="0"/>
              </a:spcBef>
              <a:spcAft>
                <a:spcPts val="0"/>
              </a:spcAft>
              <a:buClr>
                <a:srgbClr val="595959"/>
              </a:buClr>
              <a:buSzPts val="2100"/>
              <a:buFont typeface="Arial"/>
              <a:buNone/>
              <a:defRPr sz="2100">
                <a:solidFill>
                  <a:srgbClr val="595959"/>
                </a:solidFill>
                <a:latin typeface="Arial"/>
                <a:ea typeface="Arial"/>
                <a:cs typeface="Arial"/>
                <a:sym typeface="Arial"/>
              </a:defRPr>
            </a:lvl3pPr>
            <a:lvl4pPr indent="-228600" lvl="3" marL="1828800" algn="ctr">
              <a:lnSpc>
                <a:spcPct val="100000"/>
              </a:lnSpc>
              <a:spcBef>
                <a:spcPts val="0"/>
              </a:spcBef>
              <a:spcAft>
                <a:spcPts val="0"/>
              </a:spcAft>
              <a:buClr>
                <a:srgbClr val="595959"/>
              </a:buClr>
              <a:buSzPts val="2100"/>
              <a:buFont typeface="Arial"/>
              <a:buNone/>
              <a:defRPr sz="2100">
                <a:solidFill>
                  <a:srgbClr val="595959"/>
                </a:solidFill>
                <a:latin typeface="Arial"/>
                <a:ea typeface="Arial"/>
                <a:cs typeface="Arial"/>
                <a:sym typeface="Arial"/>
              </a:defRPr>
            </a:lvl4pPr>
            <a:lvl5pPr indent="-228600" lvl="4" marL="2286000" algn="ctr">
              <a:lnSpc>
                <a:spcPct val="100000"/>
              </a:lnSpc>
              <a:spcBef>
                <a:spcPts val="0"/>
              </a:spcBef>
              <a:spcAft>
                <a:spcPts val="0"/>
              </a:spcAft>
              <a:buClr>
                <a:srgbClr val="595959"/>
              </a:buClr>
              <a:buSzPts val="2100"/>
              <a:buFont typeface="Arial"/>
              <a:buNone/>
              <a:defRPr sz="2100">
                <a:solidFill>
                  <a:srgbClr val="595959"/>
                </a:solidFill>
                <a:latin typeface="Arial"/>
                <a:ea typeface="Arial"/>
                <a:cs typeface="Arial"/>
                <a:sym typeface="Arial"/>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275" name="Google Shape;275;p139"/>
          <p:cNvSpPr txBox="1"/>
          <p:nvPr>
            <p:ph idx="2" type="body"/>
          </p:nvPr>
        </p:nvSpPr>
        <p:spPr>
          <a:xfrm>
            <a:off x="4939500" y="724074"/>
            <a:ext cx="3837000" cy="3695102"/>
          </a:xfrm>
          <a:prstGeom prst="rect">
            <a:avLst/>
          </a:prstGeom>
          <a:noFill/>
          <a:ln>
            <a:noFill/>
          </a:ln>
        </p:spPr>
        <p:txBody>
          <a:bodyPr anchorCtr="0" anchor="ctr" bIns="91400" lIns="91400" spcFirstLastPara="1" rIns="91400" wrap="square" tIns="91400">
            <a:normAutofit/>
          </a:bodyPr>
          <a:lstStyle>
            <a:lvl1pPr indent="-342900" lvl="0" marL="457200" algn="l">
              <a:lnSpc>
                <a:spcPct val="100000"/>
              </a:lnSpc>
              <a:spcBef>
                <a:spcPts val="400"/>
              </a:spcBef>
              <a:spcAft>
                <a:spcPts val="0"/>
              </a:spcAft>
              <a:buSzPts val="1800"/>
              <a:buChar char="•"/>
              <a:defRPr/>
            </a:lvl1pPr>
            <a:lvl2pPr indent="-342900" lvl="1" marL="914400" algn="l">
              <a:lnSpc>
                <a:spcPct val="100000"/>
              </a:lnSpc>
              <a:spcBef>
                <a:spcPts val="400"/>
              </a:spcBef>
              <a:spcAft>
                <a:spcPts val="0"/>
              </a:spcAft>
              <a:buSzPts val="1800"/>
              <a:buChar char="•"/>
              <a:defRPr/>
            </a:lvl2pPr>
            <a:lvl3pPr indent="-342900" lvl="2" marL="1371600" algn="l">
              <a:lnSpc>
                <a:spcPct val="100000"/>
              </a:lnSpc>
              <a:spcBef>
                <a:spcPts val="400"/>
              </a:spcBef>
              <a:spcAft>
                <a:spcPts val="0"/>
              </a:spcAft>
              <a:buSzPts val="1800"/>
              <a:buChar char="•"/>
              <a:defRPr/>
            </a:lvl3pPr>
            <a:lvl4pPr indent="-342900" lvl="3" marL="1828800" algn="l">
              <a:lnSpc>
                <a:spcPct val="100000"/>
              </a:lnSpc>
              <a:spcBef>
                <a:spcPts val="400"/>
              </a:spcBef>
              <a:spcAft>
                <a:spcPts val="0"/>
              </a:spcAft>
              <a:buSzPts val="1800"/>
              <a:buChar char="•"/>
              <a:defRPr/>
            </a:lvl4pPr>
            <a:lvl5pPr indent="-342900" lvl="4" marL="2286000" algn="l">
              <a:lnSpc>
                <a:spcPct val="100000"/>
              </a:lnSpc>
              <a:spcBef>
                <a:spcPts val="400"/>
              </a:spcBef>
              <a:spcAft>
                <a:spcPts val="0"/>
              </a:spcAft>
              <a:buSzPts val="1800"/>
              <a:buChar char="•"/>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276" name="Google Shape;276;p139"/>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spAutoFit/>
          </a:bodyPr>
          <a:lstStyle>
            <a:lvl1pPr indent="0" lvl="0"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800">
              <a:solidFill>
                <a:srgbClr val="000000"/>
              </a:solidFill>
              <a:latin typeface="Garamond"/>
              <a:ea typeface="Garamond"/>
              <a:cs typeface="Garamond"/>
              <a:sym typeface="Garamon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showMasterSp="0">
  <p:cSld name="Caption 2">
    <p:bg>
      <p:bgPr>
        <a:solidFill>
          <a:srgbClr val="FFFFFF"/>
        </a:solidFill>
      </p:bgPr>
    </p:bg>
    <p:spTree>
      <p:nvGrpSpPr>
        <p:cNvPr id="277" name="Shape 277"/>
        <p:cNvGrpSpPr/>
        <p:nvPr/>
      </p:nvGrpSpPr>
      <p:grpSpPr>
        <a:xfrm>
          <a:off x="0" y="0"/>
          <a:ext cx="0" cy="0"/>
          <a:chOff x="0" y="0"/>
          <a:chExt cx="0" cy="0"/>
        </a:xfrm>
      </p:grpSpPr>
      <p:sp>
        <p:nvSpPr>
          <p:cNvPr id="278" name="Google Shape;278;p140"/>
          <p:cNvSpPr txBox="1"/>
          <p:nvPr>
            <p:ph idx="1" type="body"/>
          </p:nvPr>
        </p:nvSpPr>
        <p:spPr>
          <a:xfrm>
            <a:off x="311699" y="4230575"/>
            <a:ext cx="5998802" cy="605101"/>
          </a:xfrm>
          <a:prstGeom prst="rect">
            <a:avLst/>
          </a:prstGeom>
          <a:noFill/>
          <a:ln>
            <a:noFill/>
          </a:ln>
        </p:spPr>
        <p:txBody>
          <a:bodyPr anchorCtr="0" anchor="ctr" bIns="91400" lIns="91400" spcFirstLastPara="1" rIns="91400" wrap="square" tIns="91400">
            <a:normAutofit/>
          </a:bodyPr>
          <a:lstStyle>
            <a:lvl1pPr indent="-228600" lvl="0" marL="457200" algn="l">
              <a:lnSpc>
                <a:spcPct val="100000"/>
              </a:lnSpc>
              <a:spcBef>
                <a:spcPts val="0"/>
              </a:spcBef>
              <a:spcAft>
                <a:spcPts val="0"/>
              </a:spcAft>
              <a:buClr>
                <a:srgbClr val="595959"/>
              </a:buClr>
              <a:buSzPts val="1800"/>
              <a:buFont typeface="Arial"/>
              <a:buNone/>
              <a:defRPr>
                <a:solidFill>
                  <a:srgbClr val="595959"/>
                </a:solidFill>
                <a:latin typeface="Arial"/>
                <a:ea typeface="Arial"/>
                <a:cs typeface="Arial"/>
                <a:sym typeface="Arial"/>
              </a:defRPr>
            </a:lvl1pPr>
            <a:lvl2pPr indent="-342900" lvl="1" marL="914400" algn="l">
              <a:lnSpc>
                <a:spcPct val="100000"/>
              </a:lnSpc>
              <a:spcBef>
                <a:spcPts val="0"/>
              </a:spcBef>
              <a:spcAft>
                <a:spcPts val="0"/>
              </a:spcAft>
              <a:buClr>
                <a:srgbClr val="595959"/>
              </a:buClr>
              <a:buSzPts val="1800"/>
              <a:buFont typeface="Arial"/>
              <a:buChar char="○"/>
              <a:defRPr>
                <a:solidFill>
                  <a:srgbClr val="595959"/>
                </a:solidFill>
                <a:latin typeface="Arial"/>
                <a:ea typeface="Arial"/>
                <a:cs typeface="Arial"/>
                <a:sym typeface="Arial"/>
              </a:defRPr>
            </a:lvl2pPr>
            <a:lvl3pPr indent="-342900" lvl="2" marL="1371600" algn="l">
              <a:lnSpc>
                <a:spcPct val="100000"/>
              </a:lnSpc>
              <a:spcBef>
                <a:spcPts val="0"/>
              </a:spcBef>
              <a:spcAft>
                <a:spcPts val="0"/>
              </a:spcAft>
              <a:buClr>
                <a:srgbClr val="595959"/>
              </a:buClr>
              <a:buSzPts val="1800"/>
              <a:buFont typeface="Arial"/>
              <a:buChar char="■"/>
              <a:defRPr>
                <a:solidFill>
                  <a:srgbClr val="595959"/>
                </a:solidFill>
                <a:latin typeface="Arial"/>
                <a:ea typeface="Arial"/>
                <a:cs typeface="Arial"/>
                <a:sym typeface="Arial"/>
              </a:defRPr>
            </a:lvl3pPr>
            <a:lvl4pPr indent="-342900" lvl="3" marL="1828800" algn="l">
              <a:lnSpc>
                <a:spcPct val="100000"/>
              </a:lnSpc>
              <a:spcBef>
                <a:spcPts val="0"/>
              </a:spcBef>
              <a:spcAft>
                <a:spcPts val="0"/>
              </a:spcAft>
              <a:buClr>
                <a:srgbClr val="595959"/>
              </a:buClr>
              <a:buSzPts val="1800"/>
              <a:buFont typeface="Arial"/>
              <a:buChar char="●"/>
              <a:defRPr>
                <a:solidFill>
                  <a:srgbClr val="595959"/>
                </a:solidFill>
                <a:latin typeface="Arial"/>
                <a:ea typeface="Arial"/>
                <a:cs typeface="Arial"/>
                <a:sym typeface="Arial"/>
              </a:defRPr>
            </a:lvl4pPr>
            <a:lvl5pPr indent="-342900" lvl="4" marL="2286000" algn="l">
              <a:lnSpc>
                <a:spcPct val="100000"/>
              </a:lnSpc>
              <a:spcBef>
                <a:spcPts val="0"/>
              </a:spcBef>
              <a:spcAft>
                <a:spcPts val="0"/>
              </a:spcAft>
              <a:buClr>
                <a:srgbClr val="595959"/>
              </a:buClr>
              <a:buSzPts val="1800"/>
              <a:buFont typeface="Arial"/>
              <a:buChar char="○"/>
              <a:defRPr>
                <a:solidFill>
                  <a:srgbClr val="595959"/>
                </a:solidFill>
                <a:latin typeface="Arial"/>
                <a:ea typeface="Arial"/>
                <a:cs typeface="Arial"/>
                <a:sym typeface="Arial"/>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279" name="Google Shape;279;p140"/>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spAutoFit/>
          </a:bodyPr>
          <a:lstStyle>
            <a:lvl1pPr indent="0" lvl="0"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800">
              <a:solidFill>
                <a:srgbClr val="000000"/>
              </a:solidFill>
              <a:latin typeface="Garamond"/>
              <a:ea typeface="Garamond"/>
              <a:cs typeface="Garamond"/>
              <a:sym typeface="Garamon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showMasterSp="0">
  <p:cSld name="Big number 2">
    <p:bg>
      <p:bgPr>
        <a:solidFill>
          <a:srgbClr val="FFFFFF"/>
        </a:solidFill>
      </p:bgPr>
    </p:bg>
    <p:spTree>
      <p:nvGrpSpPr>
        <p:cNvPr id="280" name="Shape 280"/>
        <p:cNvGrpSpPr/>
        <p:nvPr/>
      </p:nvGrpSpPr>
      <p:grpSpPr>
        <a:xfrm>
          <a:off x="0" y="0"/>
          <a:ext cx="0" cy="0"/>
          <a:chOff x="0" y="0"/>
          <a:chExt cx="0" cy="0"/>
        </a:xfrm>
      </p:grpSpPr>
      <p:sp>
        <p:nvSpPr>
          <p:cNvPr id="281" name="Google Shape;281;p141"/>
          <p:cNvSpPr txBox="1"/>
          <p:nvPr>
            <p:ph type="title"/>
          </p:nvPr>
        </p:nvSpPr>
        <p:spPr>
          <a:xfrm>
            <a:off x="311699" y="1106125"/>
            <a:ext cx="8520602" cy="1963500"/>
          </a:xfrm>
          <a:prstGeom prst="rect">
            <a:avLst/>
          </a:prstGeom>
          <a:noFill/>
          <a:ln>
            <a:noFill/>
          </a:ln>
        </p:spPr>
        <p:txBody>
          <a:bodyPr anchorCtr="0" anchor="b" bIns="91400" lIns="91400" spcFirstLastPara="1" rIns="91400" wrap="square" tIns="91400">
            <a:normAutofit/>
          </a:bodyPr>
          <a:lstStyle>
            <a:lvl1pPr lvl="0" algn="ctr">
              <a:lnSpc>
                <a:spcPct val="100000"/>
              </a:lnSpc>
              <a:spcBef>
                <a:spcPts val="0"/>
              </a:spcBef>
              <a:spcAft>
                <a:spcPts val="0"/>
              </a:spcAft>
              <a:buClr>
                <a:srgbClr val="000000"/>
              </a:buClr>
              <a:buSzPts val="12000"/>
              <a:buFont typeface="Arial"/>
              <a:buNone/>
              <a:defRPr sz="12000">
                <a:solidFill>
                  <a:srgbClr val="000000"/>
                </a:solidFill>
                <a:latin typeface="Arial"/>
                <a:ea typeface="Arial"/>
                <a:cs typeface="Arial"/>
                <a:sym typeface="Arial"/>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282" name="Google Shape;282;p141"/>
          <p:cNvSpPr txBox="1"/>
          <p:nvPr>
            <p:ph idx="1" type="body"/>
          </p:nvPr>
        </p:nvSpPr>
        <p:spPr>
          <a:xfrm>
            <a:off x="311699" y="3152225"/>
            <a:ext cx="8520602" cy="1300800"/>
          </a:xfrm>
          <a:prstGeom prst="rect">
            <a:avLst/>
          </a:prstGeom>
          <a:noFill/>
          <a:ln>
            <a:noFill/>
          </a:ln>
        </p:spPr>
        <p:txBody>
          <a:bodyPr anchorCtr="0" anchor="t" bIns="91400" lIns="91400" spcFirstLastPara="1" rIns="91400" wrap="square" tIns="91400">
            <a:normAutofit/>
          </a:bodyPr>
          <a:lstStyle>
            <a:lvl1pPr indent="-342900" lvl="0" marL="457200" algn="ctr">
              <a:lnSpc>
                <a:spcPct val="115000"/>
              </a:lnSpc>
              <a:spcBef>
                <a:spcPts val="0"/>
              </a:spcBef>
              <a:spcAft>
                <a:spcPts val="0"/>
              </a:spcAft>
              <a:buClr>
                <a:srgbClr val="595959"/>
              </a:buClr>
              <a:buSzPts val="1800"/>
              <a:buChar char="●"/>
              <a:defRPr>
                <a:solidFill>
                  <a:srgbClr val="595959"/>
                </a:solidFill>
                <a:latin typeface="Arial"/>
                <a:ea typeface="Arial"/>
                <a:cs typeface="Arial"/>
                <a:sym typeface="Arial"/>
              </a:defRPr>
            </a:lvl1pPr>
            <a:lvl2pPr indent="-342900" lvl="1" marL="914400" algn="ctr">
              <a:lnSpc>
                <a:spcPct val="115000"/>
              </a:lnSpc>
              <a:spcBef>
                <a:spcPts val="0"/>
              </a:spcBef>
              <a:spcAft>
                <a:spcPts val="0"/>
              </a:spcAft>
              <a:buClr>
                <a:srgbClr val="595959"/>
              </a:buClr>
              <a:buSzPts val="1800"/>
              <a:buChar char="○"/>
              <a:defRPr>
                <a:solidFill>
                  <a:srgbClr val="595959"/>
                </a:solidFill>
                <a:latin typeface="Arial"/>
                <a:ea typeface="Arial"/>
                <a:cs typeface="Arial"/>
                <a:sym typeface="Arial"/>
              </a:defRPr>
            </a:lvl2pPr>
            <a:lvl3pPr indent="-342900" lvl="2" marL="1371600" algn="ctr">
              <a:lnSpc>
                <a:spcPct val="115000"/>
              </a:lnSpc>
              <a:spcBef>
                <a:spcPts val="0"/>
              </a:spcBef>
              <a:spcAft>
                <a:spcPts val="0"/>
              </a:spcAft>
              <a:buClr>
                <a:srgbClr val="595959"/>
              </a:buClr>
              <a:buSzPts val="1800"/>
              <a:buChar char="■"/>
              <a:defRPr>
                <a:solidFill>
                  <a:srgbClr val="595959"/>
                </a:solidFill>
                <a:latin typeface="Arial"/>
                <a:ea typeface="Arial"/>
                <a:cs typeface="Arial"/>
                <a:sym typeface="Arial"/>
              </a:defRPr>
            </a:lvl3pPr>
            <a:lvl4pPr indent="-342900" lvl="3" marL="1828800" algn="ctr">
              <a:lnSpc>
                <a:spcPct val="115000"/>
              </a:lnSpc>
              <a:spcBef>
                <a:spcPts val="0"/>
              </a:spcBef>
              <a:spcAft>
                <a:spcPts val="0"/>
              </a:spcAft>
              <a:buClr>
                <a:srgbClr val="595959"/>
              </a:buClr>
              <a:buSzPts val="1800"/>
              <a:buChar char="●"/>
              <a:defRPr>
                <a:solidFill>
                  <a:srgbClr val="595959"/>
                </a:solidFill>
                <a:latin typeface="Arial"/>
                <a:ea typeface="Arial"/>
                <a:cs typeface="Arial"/>
                <a:sym typeface="Arial"/>
              </a:defRPr>
            </a:lvl4pPr>
            <a:lvl5pPr indent="-342900" lvl="4" marL="2286000" algn="ctr">
              <a:lnSpc>
                <a:spcPct val="115000"/>
              </a:lnSpc>
              <a:spcBef>
                <a:spcPts val="0"/>
              </a:spcBef>
              <a:spcAft>
                <a:spcPts val="0"/>
              </a:spcAft>
              <a:buClr>
                <a:srgbClr val="595959"/>
              </a:buClr>
              <a:buSzPts val="1800"/>
              <a:buChar char="○"/>
              <a:defRPr>
                <a:solidFill>
                  <a:srgbClr val="595959"/>
                </a:solidFill>
                <a:latin typeface="Arial"/>
                <a:ea typeface="Arial"/>
                <a:cs typeface="Arial"/>
                <a:sym typeface="Arial"/>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283" name="Google Shape;283;p141"/>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spAutoFit/>
          </a:bodyPr>
          <a:lstStyle>
            <a:lvl1pPr indent="0" lvl="0"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800">
              <a:solidFill>
                <a:srgbClr val="000000"/>
              </a:solidFill>
              <a:latin typeface="Garamond"/>
              <a:ea typeface="Garamond"/>
              <a:cs typeface="Garamond"/>
              <a:sym typeface="Garamon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4">
    <p:bg>
      <p:bgPr>
        <a:solidFill>
          <a:srgbClr val="FFFFFF"/>
        </a:solidFill>
      </p:bgPr>
    </p:bg>
    <p:spTree>
      <p:nvGrpSpPr>
        <p:cNvPr id="284" name="Shape 284"/>
        <p:cNvGrpSpPr/>
        <p:nvPr/>
      </p:nvGrpSpPr>
      <p:grpSpPr>
        <a:xfrm>
          <a:off x="0" y="0"/>
          <a:ext cx="0" cy="0"/>
          <a:chOff x="0" y="0"/>
          <a:chExt cx="0" cy="0"/>
        </a:xfrm>
      </p:grpSpPr>
      <p:sp>
        <p:nvSpPr>
          <p:cNvPr id="285" name="Google Shape;285;p142"/>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spAutoFit/>
          </a:bodyPr>
          <a:lstStyle>
            <a:lvl1pPr indent="0" lvl="0"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800">
              <a:solidFill>
                <a:srgbClr val="000000"/>
              </a:solidFill>
              <a:latin typeface="Garamond"/>
              <a:ea typeface="Garamond"/>
              <a:cs typeface="Garamond"/>
              <a:sym typeface="Garamon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_OBJECTS_WITH_TEXT" showMasterSp="0" type="twoTxTwoObj">
  <p:cSld name="TWO_OBJECTS_WITH_TEXT">
    <p:spTree>
      <p:nvGrpSpPr>
        <p:cNvPr id="46" name="Shape 46"/>
        <p:cNvGrpSpPr/>
        <p:nvPr/>
      </p:nvGrpSpPr>
      <p:grpSpPr>
        <a:xfrm>
          <a:off x="0" y="0"/>
          <a:ext cx="0" cy="0"/>
          <a:chOff x="0" y="0"/>
          <a:chExt cx="0" cy="0"/>
        </a:xfrm>
      </p:grpSpPr>
      <p:grpSp>
        <p:nvGrpSpPr>
          <p:cNvPr id="47" name="Google Shape;47;p98"/>
          <p:cNvGrpSpPr/>
          <p:nvPr/>
        </p:nvGrpSpPr>
        <p:grpSpPr>
          <a:xfrm>
            <a:off x="-11804" y="0"/>
            <a:ext cx="9172475" cy="5142162"/>
            <a:chOff x="-1" y="0"/>
            <a:chExt cx="9172473" cy="5142161"/>
          </a:xfrm>
        </p:grpSpPr>
        <p:pic>
          <p:nvPicPr>
            <p:cNvPr descr="Google Shape;127;p25" id="48" name="Google Shape;48;p98"/>
            <p:cNvPicPr preferRelativeResize="0"/>
            <p:nvPr/>
          </p:nvPicPr>
          <p:blipFill rotWithShape="1">
            <a:blip r:embed="rId2">
              <a:alphaModFix/>
            </a:blip>
            <a:srcRect b="0" l="0" r="0" t="0"/>
            <a:stretch/>
          </p:blipFill>
          <p:spPr>
            <a:xfrm>
              <a:off x="11802" y="0"/>
              <a:ext cx="9141621" cy="5142161"/>
            </a:xfrm>
            <a:prstGeom prst="rect">
              <a:avLst/>
            </a:prstGeom>
            <a:noFill/>
            <a:ln>
              <a:noFill/>
            </a:ln>
          </p:spPr>
        </p:pic>
        <p:sp>
          <p:nvSpPr>
            <p:cNvPr id="49" name="Google Shape;49;p98"/>
            <p:cNvSpPr/>
            <p:nvPr/>
          </p:nvSpPr>
          <p:spPr>
            <a:xfrm>
              <a:off x="467811" y="457199"/>
              <a:ext cx="8229601" cy="4229101"/>
            </a:xfrm>
            <a:prstGeom prst="rect">
              <a:avLst/>
            </a:prstGeom>
            <a:noFill/>
            <a:ln cap="flat" cmpd="sng" w="15875">
              <a:solidFill>
                <a:schemeClr val="accent1"/>
              </a:solidFill>
              <a:prstDash val="solid"/>
              <a:miter lim="800000"/>
              <a:headEnd len="sm" w="sm" type="none"/>
              <a:tailEnd len="sm" w="sm" type="none"/>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Google Shape;129;p25" id="50" name="Google Shape;50;p98"/>
            <p:cNvPicPr preferRelativeResize="0"/>
            <p:nvPr/>
          </p:nvPicPr>
          <p:blipFill rotWithShape="1">
            <a:blip r:embed="rId3">
              <a:alphaModFix/>
            </a:blip>
            <a:srcRect b="0" l="0" r="0" t="0"/>
            <a:stretch/>
          </p:blipFill>
          <p:spPr>
            <a:xfrm>
              <a:off x="-1" y="2365373"/>
              <a:ext cx="582932" cy="454820"/>
            </a:xfrm>
            <a:prstGeom prst="rect">
              <a:avLst/>
            </a:prstGeom>
            <a:noFill/>
            <a:ln>
              <a:noFill/>
            </a:ln>
          </p:spPr>
        </p:pic>
        <p:pic>
          <p:nvPicPr>
            <p:cNvPr descr="Google Shape;130;p25" id="51" name="Google Shape;51;p98"/>
            <p:cNvPicPr preferRelativeResize="0"/>
            <p:nvPr/>
          </p:nvPicPr>
          <p:blipFill rotWithShape="1">
            <a:blip r:embed="rId3">
              <a:alphaModFix/>
            </a:blip>
            <a:srcRect b="0" l="0" r="0" t="0"/>
            <a:stretch/>
          </p:blipFill>
          <p:spPr>
            <a:xfrm>
              <a:off x="8589541" y="2365373"/>
              <a:ext cx="582931" cy="454820"/>
            </a:xfrm>
            <a:prstGeom prst="rect">
              <a:avLst/>
            </a:prstGeom>
            <a:noFill/>
            <a:ln>
              <a:noFill/>
            </a:ln>
          </p:spPr>
        </p:pic>
      </p:grpSp>
      <p:sp>
        <p:nvSpPr>
          <p:cNvPr id="52" name="Google Shape;52;p98"/>
          <p:cNvSpPr txBox="1"/>
          <p:nvPr>
            <p:ph type="title"/>
          </p:nvPr>
        </p:nvSpPr>
        <p:spPr>
          <a:xfrm>
            <a:off x="971552" y="736598"/>
            <a:ext cx="7200901" cy="977701"/>
          </a:xfrm>
          <a:prstGeom prst="rect">
            <a:avLst/>
          </a:prstGeom>
          <a:noFill/>
          <a:ln>
            <a:noFill/>
          </a:ln>
        </p:spPr>
        <p:txBody>
          <a:bodyPr anchorCtr="0" anchor="ctr" bIns="34275" lIns="34275" spcFirstLastPara="1" rIns="34275" wrap="square" tIns="34275">
            <a:normAutofit/>
          </a:bodyPr>
          <a:lstStyle>
            <a:lvl1pPr lvl="0" algn="ctr">
              <a:lnSpc>
                <a:spcPct val="100000"/>
              </a:lnSpc>
              <a:spcBef>
                <a:spcPts val="0"/>
              </a:spcBef>
              <a:spcAft>
                <a:spcPts val="0"/>
              </a:spcAft>
              <a:buClr>
                <a:srgbClr val="262626"/>
              </a:buClr>
              <a:buSzPts val="1800"/>
              <a:buNone/>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53" name="Google Shape;53;p98"/>
          <p:cNvSpPr txBox="1"/>
          <p:nvPr>
            <p:ph idx="1" type="body"/>
          </p:nvPr>
        </p:nvSpPr>
        <p:spPr>
          <a:xfrm>
            <a:off x="971550" y="1993900"/>
            <a:ext cx="3538800" cy="432301"/>
          </a:xfrm>
          <a:prstGeom prst="rect">
            <a:avLst/>
          </a:prstGeom>
          <a:noFill/>
          <a:ln>
            <a:noFill/>
          </a:ln>
        </p:spPr>
        <p:txBody>
          <a:bodyPr anchorCtr="0" anchor="b" bIns="34275" lIns="34275" spcFirstLastPara="1" rIns="34275" wrap="square" tIns="34275">
            <a:normAutofit/>
          </a:bodyPr>
          <a:lstStyle>
            <a:lvl1pPr indent="-228600" lvl="0" marL="457200" algn="l">
              <a:lnSpc>
                <a:spcPct val="100000"/>
              </a:lnSpc>
              <a:spcBef>
                <a:spcPts val="500"/>
              </a:spcBef>
              <a:spcAft>
                <a:spcPts val="0"/>
              </a:spcAft>
              <a:buClr>
                <a:schemeClr val="accent1"/>
              </a:buClr>
              <a:buSzPts val="2100"/>
              <a:buFont typeface="Garamond"/>
              <a:buNone/>
              <a:defRPr sz="2100">
                <a:solidFill>
                  <a:schemeClr val="accent1"/>
                </a:solidFill>
              </a:defRPr>
            </a:lvl1pPr>
            <a:lvl2pPr indent="-228600" lvl="1" marL="914400" algn="l">
              <a:lnSpc>
                <a:spcPct val="100000"/>
              </a:lnSpc>
              <a:spcBef>
                <a:spcPts val="500"/>
              </a:spcBef>
              <a:spcAft>
                <a:spcPts val="0"/>
              </a:spcAft>
              <a:buClr>
                <a:schemeClr val="accent1"/>
              </a:buClr>
              <a:buSzPts val="2100"/>
              <a:buFont typeface="Garamond"/>
              <a:buNone/>
              <a:defRPr sz="2100">
                <a:solidFill>
                  <a:schemeClr val="accent1"/>
                </a:solidFill>
              </a:defRPr>
            </a:lvl2pPr>
            <a:lvl3pPr indent="-228600" lvl="2" marL="1371600" algn="l">
              <a:lnSpc>
                <a:spcPct val="100000"/>
              </a:lnSpc>
              <a:spcBef>
                <a:spcPts val="500"/>
              </a:spcBef>
              <a:spcAft>
                <a:spcPts val="0"/>
              </a:spcAft>
              <a:buClr>
                <a:schemeClr val="accent1"/>
              </a:buClr>
              <a:buSzPts val="2100"/>
              <a:buFont typeface="Garamond"/>
              <a:buNone/>
              <a:defRPr sz="2100">
                <a:solidFill>
                  <a:schemeClr val="accent1"/>
                </a:solidFill>
              </a:defRPr>
            </a:lvl3pPr>
            <a:lvl4pPr indent="-228600" lvl="3" marL="1828800" algn="l">
              <a:lnSpc>
                <a:spcPct val="100000"/>
              </a:lnSpc>
              <a:spcBef>
                <a:spcPts val="500"/>
              </a:spcBef>
              <a:spcAft>
                <a:spcPts val="0"/>
              </a:spcAft>
              <a:buClr>
                <a:schemeClr val="accent1"/>
              </a:buClr>
              <a:buSzPts val="2100"/>
              <a:buFont typeface="Garamond"/>
              <a:buNone/>
              <a:defRPr sz="2100">
                <a:solidFill>
                  <a:schemeClr val="accent1"/>
                </a:solidFill>
              </a:defRPr>
            </a:lvl4pPr>
            <a:lvl5pPr indent="-228600" lvl="4" marL="2286000" algn="l">
              <a:lnSpc>
                <a:spcPct val="100000"/>
              </a:lnSpc>
              <a:spcBef>
                <a:spcPts val="500"/>
              </a:spcBef>
              <a:spcAft>
                <a:spcPts val="0"/>
              </a:spcAft>
              <a:buClr>
                <a:schemeClr val="accent1"/>
              </a:buClr>
              <a:buSzPts val="2100"/>
              <a:buFont typeface="Garamond"/>
              <a:buNone/>
              <a:defRPr sz="2100">
                <a:solidFill>
                  <a:schemeClr val="accent1"/>
                </a:solidFill>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54" name="Google Shape;54;p98"/>
          <p:cNvSpPr txBox="1"/>
          <p:nvPr>
            <p:ph idx="2" type="body"/>
          </p:nvPr>
        </p:nvSpPr>
        <p:spPr>
          <a:xfrm>
            <a:off x="971550" y="2432445"/>
            <a:ext cx="3538800" cy="1974301"/>
          </a:xfrm>
          <a:prstGeom prst="rect">
            <a:avLst/>
          </a:prstGeom>
          <a:noFill/>
          <a:ln>
            <a:noFill/>
          </a:ln>
        </p:spPr>
        <p:txBody>
          <a:bodyPr anchorCtr="0" anchor="t" bIns="34275" lIns="34275" spcFirstLastPara="1" rIns="34275" wrap="square" tIns="34275">
            <a:normAutofit/>
          </a:bodyPr>
          <a:lstStyle>
            <a:lvl1pPr indent="-342900" lvl="0" marL="457200" algn="l">
              <a:lnSpc>
                <a:spcPct val="100000"/>
              </a:lnSpc>
              <a:spcBef>
                <a:spcPts val="400"/>
              </a:spcBef>
              <a:spcAft>
                <a:spcPts val="0"/>
              </a:spcAft>
              <a:buSzPts val="1800"/>
              <a:buChar char="•"/>
              <a:defRPr/>
            </a:lvl1pPr>
            <a:lvl2pPr indent="-342900" lvl="1" marL="914400" algn="l">
              <a:lnSpc>
                <a:spcPct val="100000"/>
              </a:lnSpc>
              <a:spcBef>
                <a:spcPts val="400"/>
              </a:spcBef>
              <a:spcAft>
                <a:spcPts val="0"/>
              </a:spcAft>
              <a:buSzPts val="1800"/>
              <a:buChar char="•"/>
              <a:defRPr/>
            </a:lvl2pPr>
            <a:lvl3pPr indent="-342900" lvl="2" marL="1371600" algn="l">
              <a:lnSpc>
                <a:spcPct val="100000"/>
              </a:lnSpc>
              <a:spcBef>
                <a:spcPts val="400"/>
              </a:spcBef>
              <a:spcAft>
                <a:spcPts val="0"/>
              </a:spcAft>
              <a:buSzPts val="1800"/>
              <a:buChar char="•"/>
              <a:defRPr/>
            </a:lvl3pPr>
            <a:lvl4pPr indent="-342900" lvl="3" marL="1828800" algn="l">
              <a:lnSpc>
                <a:spcPct val="100000"/>
              </a:lnSpc>
              <a:spcBef>
                <a:spcPts val="400"/>
              </a:spcBef>
              <a:spcAft>
                <a:spcPts val="0"/>
              </a:spcAft>
              <a:buSzPts val="1800"/>
              <a:buChar char="•"/>
              <a:defRPr/>
            </a:lvl4pPr>
            <a:lvl5pPr indent="-342900" lvl="4" marL="2286000" algn="l">
              <a:lnSpc>
                <a:spcPct val="100000"/>
              </a:lnSpc>
              <a:spcBef>
                <a:spcPts val="400"/>
              </a:spcBef>
              <a:spcAft>
                <a:spcPts val="0"/>
              </a:spcAft>
              <a:buSzPts val="1800"/>
              <a:buChar char="•"/>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55" name="Google Shape;55;p98"/>
          <p:cNvSpPr txBox="1"/>
          <p:nvPr>
            <p:ph idx="3" type="body"/>
          </p:nvPr>
        </p:nvSpPr>
        <p:spPr>
          <a:xfrm>
            <a:off x="4635503" y="1993900"/>
            <a:ext cx="3538800" cy="432301"/>
          </a:xfrm>
          <a:prstGeom prst="rect">
            <a:avLst/>
          </a:prstGeom>
          <a:noFill/>
          <a:ln>
            <a:noFill/>
          </a:ln>
        </p:spPr>
        <p:txBody>
          <a:bodyPr anchorCtr="0" anchor="b" bIns="34275" lIns="34275" spcFirstLastPara="1" rIns="34275" wrap="square" tIns="34275">
            <a:normAutofit/>
          </a:bodyPr>
          <a:lstStyle>
            <a:lvl1pPr indent="-342900" lvl="0" marL="457200" algn="l">
              <a:lnSpc>
                <a:spcPct val="100000"/>
              </a:lnSpc>
              <a:spcBef>
                <a:spcPts val="400"/>
              </a:spcBef>
              <a:spcAft>
                <a:spcPts val="0"/>
              </a:spcAft>
              <a:buSzPts val="1800"/>
              <a:buChar char="•"/>
              <a:defRPr/>
            </a:lvl1pPr>
            <a:lvl2pPr indent="-342900" lvl="1" marL="914400" algn="l">
              <a:lnSpc>
                <a:spcPct val="100000"/>
              </a:lnSpc>
              <a:spcBef>
                <a:spcPts val="400"/>
              </a:spcBef>
              <a:spcAft>
                <a:spcPts val="0"/>
              </a:spcAft>
              <a:buSzPts val="1800"/>
              <a:buChar char="•"/>
              <a:defRPr/>
            </a:lvl2pPr>
            <a:lvl3pPr indent="-342900" lvl="2" marL="1371600" algn="l">
              <a:lnSpc>
                <a:spcPct val="100000"/>
              </a:lnSpc>
              <a:spcBef>
                <a:spcPts val="400"/>
              </a:spcBef>
              <a:spcAft>
                <a:spcPts val="0"/>
              </a:spcAft>
              <a:buSzPts val="1800"/>
              <a:buChar char="•"/>
              <a:defRPr/>
            </a:lvl3pPr>
            <a:lvl4pPr indent="-342900" lvl="3" marL="1828800" algn="l">
              <a:lnSpc>
                <a:spcPct val="100000"/>
              </a:lnSpc>
              <a:spcBef>
                <a:spcPts val="400"/>
              </a:spcBef>
              <a:spcAft>
                <a:spcPts val="0"/>
              </a:spcAft>
              <a:buSzPts val="1800"/>
              <a:buChar char="•"/>
              <a:defRPr/>
            </a:lvl4pPr>
            <a:lvl5pPr indent="-342900" lvl="4" marL="2286000" algn="l">
              <a:lnSpc>
                <a:spcPct val="100000"/>
              </a:lnSpc>
              <a:spcBef>
                <a:spcPts val="400"/>
              </a:spcBef>
              <a:spcAft>
                <a:spcPts val="0"/>
              </a:spcAft>
              <a:buSzPts val="1800"/>
              <a:buChar char="•"/>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56" name="Google Shape;56;p98"/>
          <p:cNvSpPr txBox="1"/>
          <p:nvPr>
            <p:ph idx="4" type="body"/>
          </p:nvPr>
        </p:nvSpPr>
        <p:spPr>
          <a:xfrm>
            <a:off x="4635503" y="2432445"/>
            <a:ext cx="3538800" cy="1974301"/>
          </a:xfrm>
          <a:prstGeom prst="rect">
            <a:avLst/>
          </a:prstGeom>
          <a:noFill/>
          <a:ln>
            <a:noFill/>
          </a:ln>
        </p:spPr>
        <p:txBody>
          <a:bodyPr anchorCtr="0" anchor="t" bIns="34275" lIns="34275" spcFirstLastPara="1" rIns="34275" wrap="square" tIns="34275">
            <a:normAutofit/>
          </a:bodyPr>
          <a:lstStyle>
            <a:lvl1pPr indent="-342900" lvl="0" marL="457200" algn="l">
              <a:lnSpc>
                <a:spcPct val="100000"/>
              </a:lnSpc>
              <a:spcBef>
                <a:spcPts val="400"/>
              </a:spcBef>
              <a:spcAft>
                <a:spcPts val="0"/>
              </a:spcAft>
              <a:buSzPts val="1800"/>
              <a:buChar char="•"/>
              <a:defRPr/>
            </a:lvl1pPr>
            <a:lvl2pPr indent="-342900" lvl="1" marL="914400" algn="l">
              <a:lnSpc>
                <a:spcPct val="100000"/>
              </a:lnSpc>
              <a:spcBef>
                <a:spcPts val="400"/>
              </a:spcBef>
              <a:spcAft>
                <a:spcPts val="0"/>
              </a:spcAft>
              <a:buSzPts val="1800"/>
              <a:buChar char="•"/>
              <a:defRPr/>
            </a:lvl2pPr>
            <a:lvl3pPr indent="-342900" lvl="2" marL="1371600" algn="l">
              <a:lnSpc>
                <a:spcPct val="100000"/>
              </a:lnSpc>
              <a:spcBef>
                <a:spcPts val="400"/>
              </a:spcBef>
              <a:spcAft>
                <a:spcPts val="0"/>
              </a:spcAft>
              <a:buSzPts val="1800"/>
              <a:buChar char="•"/>
              <a:defRPr/>
            </a:lvl3pPr>
            <a:lvl4pPr indent="-342900" lvl="3" marL="1828800" algn="l">
              <a:lnSpc>
                <a:spcPct val="100000"/>
              </a:lnSpc>
              <a:spcBef>
                <a:spcPts val="400"/>
              </a:spcBef>
              <a:spcAft>
                <a:spcPts val="0"/>
              </a:spcAft>
              <a:buSzPts val="1800"/>
              <a:buChar char="•"/>
              <a:defRPr/>
            </a:lvl4pPr>
            <a:lvl5pPr indent="-342900" lvl="4" marL="2286000" algn="l">
              <a:lnSpc>
                <a:spcPct val="100000"/>
              </a:lnSpc>
              <a:spcBef>
                <a:spcPts val="400"/>
              </a:spcBef>
              <a:spcAft>
                <a:spcPts val="0"/>
              </a:spcAft>
              <a:buSzPts val="1800"/>
              <a:buChar char="•"/>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cxnSp>
        <p:nvCxnSpPr>
          <p:cNvPr id="57" name="Google Shape;57;p98"/>
          <p:cNvCxnSpPr/>
          <p:nvPr/>
        </p:nvCxnSpPr>
        <p:spPr>
          <a:xfrm>
            <a:off x="1047126" y="1816100"/>
            <a:ext cx="7055702" cy="0"/>
          </a:xfrm>
          <a:prstGeom prst="straightConnector1">
            <a:avLst/>
          </a:prstGeom>
          <a:noFill/>
          <a:ln cap="flat" cmpd="sng" w="15875">
            <a:solidFill>
              <a:schemeClr val="accent1"/>
            </a:solidFill>
            <a:prstDash val="solid"/>
            <a:round/>
            <a:headEnd len="sm" w="sm" type="none"/>
            <a:tailEnd len="sm" w="sm" type="none"/>
          </a:ln>
        </p:spPr>
      </p:cxnSp>
      <p:sp>
        <p:nvSpPr>
          <p:cNvPr id="58" name="Google Shape;58;p98"/>
          <p:cNvSpPr txBox="1"/>
          <p:nvPr>
            <p:ph idx="12" type="sldNum"/>
          </p:nvPr>
        </p:nvSpPr>
        <p:spPr>
          <a:xfrm>
            <a:off x="7996025" y="4490024"/>
            <a:ext cx="176501" cy="182851"/>
          </a:xfrm>
          <a:prstGeom prst="rect">
            <a:avLst/>
          </a:prstGeom>
          <a:noFill/>
          <a:ln>
            <a:noFill/>
          </a:ln>
        </p:spPr>
        <p:txBody>
          <a:bodyPr anchorCtr="0" anchor="ctr" bIns="34275" lIns="34275" spcFirstLastPara="1" rIns="34275" wrap="square" tIns="34275">
            <a:spAutoFit/>
          </a:bodyPr>
          <a:lstStyle>
            <a:lvl1pPr indent="0" lvl="0"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1pPr>
            <a:lvl2pPr indent="0" lvl="1"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2pPr>
            <a:lvl3pPr indent="0" lvl="2"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3pPr>
            <a:lvl4pPr indent="0" lvl="3"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4pPr>
            <a:lvl5pPr indent="0" lvl="4"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5pPr>
            <a:lvl6pPr indent="0" lvl="5"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6pPr>
            <a:lvl7pPr indent="0" lvl="6"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7pPr>
            <a:lvl8pPr indent="0" lvl="7"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8pPr>
            <a:lvl9pPr indent="0" lvl="8"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2">
    <p:bg>
      <p:bgPr>
        <a:solidFill>
          <a:srgbClr val="FFFFFF">
            <a:alpha val="40000"/>
          </a:srgbClr>
        </a:solidFill>
      </p:bgPr>
    </p:bg>
    <p:spTree>
      <p:nvGrpSpPr>
        <p:cNvPr id="286" name="Shape 286"/>
        <p:cNvGrpSpPr/>
        <p:nvPr/>
      </p:nvGrpSpPr>
      <p:grpSpPr>
        <a:xfrm>
          <a:off x="0" y="0"/>
          <a:ext cx="0" cy="0"/>
          <a:chOff x="0" y="0"/>
          <a:chExt cx="0" cy="0"/>
        </a:xfrm>
      </p:grpSpPr>
      <p:pic>
        <p:nvPicPr>
          <p:cNvPr descr="Google Shape;9;p2" id="287" name="Google Shape;287;p143"/>
          <p:cNvPicPr preferRelativeResize="0"/>
          <p:nvPr/>
        </p:nvPicPr>
        <p:blipFill rotWithShape="1">
          <a:blip r:embed="rId2">
            <a:alphaModFix/>
          </a:blip>
          <a:srcRect b="19492" l="20487" r="0" t="0"/>
          <a:stretch/>
        </p:blipFill>
        <p:spPr>
          <a:xfrm>
            <a:off x="0" y="-2"/>
            <a:ext cx="9144000" cy="5143503"/>
          </a:xfrm>
          <a:prstGeom prst="rect">
            <a:avLst/>
          </a:prstGeom>
          <a:noFill/>
          <a:ln>
            <a:noFill/>
          </a:ln>
          <a:effectLst>
            <a:outerShdw blurRad="50800" rotWithShape="0" dir="5400000" dist="50800">
              <a:srgbClr val="FFFFFF">
                <a:alpha val="47058"/>
              </a:srgbClr>
            </a:outerShdw>
          </a:effectLst>
        </p:spPr>
      </p:pic>
      <p:sp>
        <p:nvSpPr>
          <p:cNvPr id="288" name="Google Shape;288;p143"/>
          <p:cNvSpPr/>
          <p:nvPr/>
        </p:nvSpPr>
        <p:spPr>
          <a:xfrm>
            <a:off x="0" y="0"/>
            <a:ext cx="9144000" cy="5143500"/>
          </a:xfrm>
          <a:prstGeom prst="rect">
            <a:avLst/>
          </a:prstGeom>
          <a:solidFill>
            <a:srgbClr val="FFFFFF">
              <a:alpha val="70196"/>
            </a:srgbClr>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89" name="Google Shape;289;p143"/>
          <p:cNvSpPr/>
          <p:nvPr/>
        </p:nvSpPr>
        <p:spPr>
          <a:xfrm rot="-1600514">
            <a:off x="1842577" y="260863"/>
            <a:ext cx="641840" cy="610625"/>
          </a:xfrm>
          <a:prstGeom prst="rect">
            <a:avLst/>
          </a:prstGeom>
          <a:solidFill>
            <a:srgbClr val="548135"/>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90" name="Google Shape;290;p143"/>
          <p:cNvSpPr/>
          <p:nvPr/>
        </p:nvSpPr>
        <p:spPr>
          <a:xfrm rot="-9328589">
            <a:off x="1477272" y="-1314175"/>
            <a:ext cx="8319349" cy="5796495"/>
          </a:xfrm>
          <a:custGeom>
            <a:rect b="b" l="l" r="r" t="t"/>
            <a:pathLst>
              <a:path extrusionOk="0" h="21600" w="21600">
                <a:moveTo>
                  <a:pt x="0" y="8281"/>
                </a:moveTo>
                <a:lnTo>
                  <a:pt x="6557" y="0"/>
                </a:lnTo>
                <a:lnTo>
                  <a:pt x="21600" y="10268"/>
                </a:lnTo>
                <a:lnTo>
                  <a:pt x="4218" y="21600"/>
                </a:lnTo>
                <a:lnTo>
                  <a:pt x="0" y="8281"/>
                </a:lnTo>
                <a:close/>
              </a:path>
            </a:pathLst>
          </a:custGeom>
          <a:solidFill>
            <a:srgbClr val="8EC63E"/>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91" name="Google Shape;291;p143"/>
          <p:cNvSpPr/>
          <p:nvPr/>
        </p:nvSpPr>
        <p:spPr>
          <a:xfrm rot="-9328589">
            <a:off x="1717059" y="-1289499"/>
            <a:ext cx="7905958" cy="5812274"/>
          </a:xfrm>
          <a:custGeom>
            <a:rect b="b" l="l" r="r" t="t"/>
            <a:pathLst>
              <a:path extrusionOk="0" h="21600" w="21600">
                <a:moveTo>
                  <a:pt x="0" y="9561"/>
                </a:moveTo>
                <a:lnTo>
                  <a:pt x="6407" y="0"/>
                </a:lnTo>
                <a:lnTo>
                  <a:pt x="21600" y="10701"/>
                </a:lnTo>
                <a:lnTo>
                  <a:pt x="3983" y="21600"/>
                </a:lnTo>
                <a:lnTo>
                  <a:pt x="0" y="9561"/>
                </a:lnTo>
                <a:close/>
              </a:path>
            </a:pathLst>
          </a:custGeom>
          <a:solidFill>
            <a:srgbClr val="223A76"/>
          </a:solidFill>
          <a:ln cap="flat" cmpd="sng" w="12700">
            <a:solidFill>
              <a:srgbClr val="31538F"/>
            </a:solidFill>
            <a:prstDash val="solid"/>
            <a:miter lim="8000"/>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FFFFFF"/>
              </a:solidFill>
              <a:latin typeface="Calibri"/>
              <a:ea typeface="Calibri"/>
              <a:cs typeface="Calibri"/>
              <a:sym typeface="Calibri"/>
            </a:endParaRPr>
          </a:p>
        </p:txBody>
      </p:sp>
      <p:pic>
        <p:nvPicPr>
          <p:cNvPr descr="Google Shape;17;p2" id="292" name="Google Shape;292;p143"/>
          <p:cNvPicPr preferRelativeResize="0"/>
          <p:nvPr/>
        </p:nvPicPr>
        <p:blipFill rotWithShape="1">
          <a:blip r:embed="rId3">
            <a:alphaModFix/>
          </a:blip>
          <a:srcRect b="0" l="0" r="0" t="0"/>
          <a:stretch/>
        </p:blipFill>
        <p:spPr>
          <a:xfrm rot="-472121">
            <a:off x="2466970" y="-528816"/>
            <a:ext cx="10727971" cy="6034484"/>
          </a:xfrm>
          <a:prstGeom prst="rect">
            <a:avLst/>
          </a:prstGeom>
          <a:noFill/>
          <a:ln>
            <a:noFill/>
          </a:ln>
        </p:spPr>
      </p:pic>
      <p:sp>
        <p:nvSpPr>
          <p:cNvPr id="293" name="Google Shape;293;p143"/>
          <p:cNvSpPr txBox="1"/>
          <p:nvPr>
            <p:ph type="title"/>
          </p:nvPr>
        </p:nvSpPr>
        <p:spPr>
          <a:xfrm>
            <a:off x="1143000" y="1918136"/>
            <a:ext cx="7771043" cy="1415908"/>
          </a:xfrm>
          <a:prstGeom prst="rect">
            <a:avLst/>
          </a:prstGeom>
          <a:noFill/>
          <a:ln>
            <a:noFill/>
          </a:ln>
        </p:spPr>
        <p:txBody>
          <a:bodyPr anchorCtr="0" anchor="t" bIns="34275" lIns="34275" spcFirstLastPara="1" rIns="34275" wrap="square" tIns="34275">
            <a:normAutofit/>
          </a:bodyPr>
          <a:lstStyle>
            <a:lvl1pPr lvl="0" algn="r">
              <a:lnSpc>
                <a:spcPct val="90000"/>
              </a:lnSpc>
              <a:spcBef>
                <a:spcPts val="0"/>
              </a:spcBef>
              <a:spcAft>
                <a:spcPts val="0"/>
              </a:spcAft>
              <a:buClr>
                <a:srgbClr val="FFFFFF"/>
              </a:buClr>
              <a:buSzPts val="4500"/>
              <a:buFont typeface="Arial"/>
              <a:buNone/>
              <a:defRPr b="1" sz="4500">
                <a:solidFill>
                  <a:srgbClr val="FFFFFF"/>
                </a:solidFill>
                <a:latin typeface="Arial"/>
                <a:ea typeface="Arial"/>
                <a:cs typeface="Arial"/>
                <a:sym typeface="Arial"/>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294" name="Google Shape;294;p143"/>
          <p:cNvSpPr txBox="1"/>
          <p:nvPr>
            <p:ph idx="1" type="body"/>
          </p:nvPr>
        </p:nvSpPr>
        <p:spPr>
          <a:xfrm>
            <a:off x="1143000" y="1306087"/>
            <a:ext cx="7771042" cy="606837"/>
          </a:xfrm>
          <a:prstGeom prst="rect">
            <a:avLst/>
          </a:prstGeom>
          <a:noFill/>
          <a:ln>
            <a:noFill/>
          </a:ln>
        </p:spPr>
        <p:txBody>
          <a:bodyPr anchorCtr="0" anchor="b" bIns="34275" lIns="34275" spcFirstLastPara="1" rIns="34275" wrap="square" tIns="34275">
            <a:normAutofit/>
          </a:bodyPr>
          <a:lstStyle>
            <a:lvl1pPr indent="-228600" lvl="0" marL="457200" algn="r">
              <a:lnSpc>
                <a:spcPct val="90000"/>
              </a:lnSpc>
              <a:spcBef>
                <a:spcPts val="800"/>
              </a:spcBef>
              <a:spcAft>
                <a:spcPts val="0"/>
              </a:spcAft>
              <a:buClr>
                <a:srgbClr val="8EC63E"/>
              </a:buClr>
              <a:buSzPts val="1800"/>
              <a:buFont typeface="Arial"/>
              <a:buNone/>
              <a:defRPr b="1">
                <a:solidFill>
                  <a:srgbClr val="8EC63E"/>
                </a:solidFill>
                <a:latin typeface="Arial"/>
                <a:ea typeface="Arial"/>
                <a:cs typeface="Arial"/>
                <a:sym typeface="Arial"/>
              </a:defRPr>
            </a:lvl1pPr>
            <a:lvl2pPr indent="-228600" lvl="1" marL="914400" algn="r">
              <a:lnSpc>
                <a:spcPct val="90000"/>
              </a:lnSpc>
              <a:spcBef>
                <a:spcPts val="800"/>
              </a:spcBef>
              <a:spcAft>
                <a:spcPts val="0"/>
              </a:spcAft>
              <a:buClr>
                <a:srgbClr val="8EC63E"/>
              </a:buClr>
              <a:buSzPts val="1800"/>
              <a:buFont typeface="Arial"/>
              <a:buNone/>
              <a:defRPr b="1">
                <a:solidFill>
                  <a:srgbClr val="8EC63E"/>
                </a:solidFill>
                <a:latin typeface="Arial"/>
                <a:ea typeface="Arial"/>
                <a:cs typeface="Arial"/>
                <a:sym typeface="Arial"/>
              </a:defRPr>
            </a:lvl2pPr>
            <a:lvl3pPr indent="-228600" lvl="2" marL="1371600" algn="r">
              <a:lnSpc>
                <a:spcPct val="90000"/>
              </a:lnSpc>
              <a:spcBef>
                <a:spcPts val="800"/>
              </a:spcBef>
              <a:spcAft>
                <a:spcPts val="0"/>
              </a:spcAft>
              <a:buClr>
                <a:srgbClr val="8EC63E"/>
              </a:buClr>
              <a:buSzPts val="1800"/>
              <a:buFont typeface="Arial"/>
              <a:buNone/>
              <a:defRPr b="1">
                <a:solidFill>
                  <a:srgbClr val="8EC63E"/>
                </a:solidFill>
                <a:latin typeface="Arial"/>
                <a:ea typeface="Arial"/>
                <a:cs typeface="Arial"/>
                <a:sym typeface="Arial"/>
              </a:defRPr>
            </a:lvl3pPr>
            <a:lvl4pPr indent="-228600" lvl="3" marL="1828800" algn="r">
              <a:lnSpc>
                <a:spcPct val="90000"/>
              </a:lnSpc>
              <a:spcBef>
                <a:spcPts val="800"/>
              </a:spcBef>
              <a:spcAft>
                <a:spcPts val="0"/>
              </a:spcAft>
              <a:buClr>
                <a:srgbClr val="8EC63E"/>
              </a:buClr>
              <a:buSzPts val="1800"/>
              <a:buFont typeface="Arial"/>
              <a:buNone/>
              <a:defRPr b="1">
                <a:solidFill>
                  <a:srgbClr val="8EC63E"/>
                </a:solidFill>
                <a:latin typeface="Arial"/>
                <a:ea typeface="Arial"/>
                <a:cs typeface="Arial"/>
                <a:sym typeface="Arial"/>
              </a:defRPr>
            </a:lvl4pPr>
            <a:lvl5pPr indent="-228600" lvl="4" marL="2286000" algn="r">
              <a:lnSpc>
                <a:spcPct val="90000"/>
              </a:lnSpc>
              <a:spcBef>
                <a:spcPts val="800"/>
              </a:spcBef>
              <a:spcAft>
                <a:spcPts val="0"/>
              </a:spcAft>
              <a:buClr>
                <a:srgbClr val="8EC63E"/>
              </a:buClr>
              <a:buSzPts val="1800"/>
              <a:buFont typeface="Arial"/>
              <a:buNone/>
              <a:defRPr b="1">
                <a:solidFill>
                  <a:srgbClr val="8EC63E"/>
                </a:solidFill>
                <a:latin typeface="Arial"/>
                <a:ea typeface="Arial"/>
                <a:cs typeface="Arial"/>
                <a:sym typeface="Arial"/>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295" name="Google Shape;295;p143"/>
          <p:cNvSpPr/>
          <p:nvPr/>
        </p:nvSpPr>
        <p:spPr>
          <a:xfrm rot="10800000">
            <a:off x="1540853" y="437273"/>
            <a:ext cx="5609493" cy="606836"/>
          </a:xfrm>
          <a:custGeom>
            <a:rect b="b" l="l" r="r" t="t"/>
            <a:pathLst>
              <a:path extrusionOk="0" h="21600" w="21600">
                <a:moveTo>
                  <a:pt x="0" y="21600"/>
                </a:moveTo>
                <a:lnTo>
                  <a:pt x="797" y="0"/>
                </a:lnTo>
                <a:lnTo>
                  <a:pt x="21600" y="0"/>
                </a:lnTo>
                <a:lnTo>
                  <a:pt x="20803" y="21600"/>
                </a:lnTo>
                <a:close/>
              </a:path>
            </a:pathLst>
          </a:custGeom>
          <a:gradFill>
            <a:gsLst>
              <a:gs pos="0">
                <a:srgbClr val="B6DA82"/>
              </a:gs>
              <a:gs pos="3000">
                <a:srgbClr val="B6DA82"/>
              </a:gs>
              <a:gs pos="100000">
                <a:srgbClr val="74A230"/>
              </a:gs>
            </a:gsLst>
            <a:lin ang="10800000" scaled="0"/>
          </a:gra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96" name="Google Shape;296;p143"/>
          <p:cNvSpPr txBox="1"/>
          <p:nvPr/>
        </p:nvSpPr>
        <p:spPr>
          <a:xfrm>
            <a:off x="1648898" y="484917"/>
            <a:ext cx="5393401" cy="463317"/>
          </a:xfrm>
          <a:prstGeom prst="rect">
            <a:avLst/>
          </a:prstGeom>
          <a:noFill/>
          <a:ln>
            <a:noFill/>
          </a:ln>
        </p:spPr>
        <p:txBody>
          <a:bodyPr anchorCtr="0" anchor="t" bIns="34275" lIns="34275" spcFirstLastPara="1" rIns="34275" wrap="square" tIns="34275">
            <a:spAutoFit/>
          </a:bodyPr>
          <a:lstStyle/>
          <a:p>
            <a:pPr indent="0" lvl="0" marL="0" marR="0" rtl="0" algn="ctr">
              <a:lnSpc>
                <a:spcPct val="100000"/>
              </a:lnSpc>
              <a:spcBef>
                <a:spcPts val="0"/>
              </a:spcBef>
              <a:spcAft>
                <a:spcPts val="0"/>
              </a:spcAft>
              <a:buClr>
                <a:srgbClr val="FFFFFF"/>
              </a:buClr>
              <a:buSzPts val="2800"/>
              <a:buFont typeface="Arial"/>
              <a:buNone/>
            </a:pPr>
            <a:r>
              <a:rPr b="1" i="0" lang="en-US" sz="2800" u="none" cap="none" strike="noStrike">
                <a:solidFill>
                  <a:srgbClr val="FFFFFF"/>
                </a:solidFill>
                <a:latin typeface="Arial"/>
                <a:ea typeface="Arial"/>
                <a:cs typeface="Arial"/>
                <a:sym typeface="Arial"/>
              </a:rPr>
              <a:t>THERE’S AN AT FOR THAT</a:t>
            </a:r>
            <a:endParaRPr/>
          </a:p>
        </p:txBody>
      </p:sp>
      <p:sp>
        <p:nvSpPr>
          <p:cNvPr id="297" name="Google Shape;297;p143"/>
          <p:cNvSpPr txBox="1"/>
          <p:nvPr>
            <p:ph idx="12" type="sldNum"/>
          </p:nvPr>
        </p:nvSpPr>
        <p:spPr>
          <a:xfrm>
            <a:off x="6457950" y="4767262"/>
            <a:ext cx="261481" cy="257910"/>
          </a:xfrm>
          <a:prstGeom prst="rect">
            <a:avLst/>
          </a:prstGeom>
          <a:noFill/>
          <a:ln>
            <a:noFill/>
          </a:ln>
        </p:spPr>
        <p:txBody>
          <a:bodyPr anchorCtr="0" anchor="t" bIns="34275" lIns="34275" spcFirstLastPara="1" rIns="34275" wrap="square" tIns="34275">
            <a:spAutoFit/>
          </a:bodyPr>
          <a:lstStyle>
            <a:lvl1pPr indent="0" lvl="0"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1pPr>
            <a:lvl2pPr indent="0" lvl="1"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2pPr>
            <a:lvl3pPr indent="0" lvl="2"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3pPr>
            <a:lvl4pPr indent="0" lvl="3"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4pPr>
            <a:lvl5pPr indent="0" lvl="4"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5pPr>
            <a:lvl6pPr indent="0" lvl="5"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6pPr>
            <a:lvl7pPr indent="0" lvl="6"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7pPr>
            <a:lvl8pPr indent="0" lvl="7"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8pPr>
            <a:lvl9pPr indent="0" lvl="8"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sz="800">
              <a:latin typeface="Garamond"/>
              <a:ea typeface="Garamond"/>
              <a:cs typeface="Garamond"/>
              <a:sym typeface="Garamon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5">
    <p:bg>
      <p:bgPr>
        <a:solidFill>
          <a:srgbClr val="FFFFFF">
            <a:alpha val="40000"/>
          </a:srgbClr>
        </a:solidFill>
      </p:bgPr>
    </p:bg>
    <p:spTree>
      <p:nvGrpSpPr>
        <p:cNvPr id="298" name="Shape 298"/>
        <p:cNvGrpSpPr/>
        <p:nvPr/>
      </p:nvGrpSpPr>
      <p:grpSpPr>
        <a:xfrm>
          <a:off x="0" y="0"/>
          <a:ext cx="0" cy="0"/>
          <a:chOff x="0" y="0"/>
          <a:chExt cx="0" cy="0"/>
        </a:xfrm>
      </p:grpSpPr>
      <p:grpSp>
        <p:nvGrpSpPr>
          <p:cNvPr id="299" name="Google Shape;299;p144"/>
          <p:cNvGrpSpPr/>
          <p:nvPr/>
        </p:nvGrpSpPr>
        <p:grpSpPr>
          <a:xfrm>
            <a:off x="6637987" y="-861835"/>
            <a:ext cx="3404211" cy="2733577"/>
            <a:chOff x="-1" y="-1"/>
            <a:chExt cx="3404210" cy="2733576"/>
          </a:xfrm>
        </p:grpSpPr>
        <p:sp>
          <p:nvSpPr>
            <p:cNvPr id="300" name="Google Shape;300;p144"/>
            <p:cNvSpPr/>
            <p:nvPr/>
          </p:nvSpPr>
          <p:spPr>
            <a:xfrm rot="-9328589">
              <a:off x="204330" y="428006"/>
              <a:ext cx="2389189" cy="1503828"/>
            </a:xfrm>
            <a:custGeom>
              <a:rect b="b" l="l" r="r" t="t"/>
              <a:pathLst>
                <a:path extrusionOk="0" h="21600" w="21600">
                  <a:moveTo>
                    <a:pt x="0" y="12409"/>
                  </a:moveTo>
                  <a:lnTo>
                    <a:pt x="4346" y="0"/>
                  </a:lnTo>
                  <a:lnTo>
                    <a:pt x="21600" y="8158"/>
                  </a:lnTo>
                  <a:lnTo>
                    <a:pt x="2878" y="21600"/>
                  </a:lnTo>
                  <a:lnTo>
                    <a:pt x="0" y="12409"/>
                  </a:lnTo>
                  <a:close/>
                </a:path>
              </a:pathLst>
            </a:custGeom>
            <a:solidFill>
              <a:srgbClr val="74A230"/>
            </a:solidFill>
            <a:ln cap="flat" cmpd="sng" w="12700">
              <a:solidFill>
                <a:srgbClr val="31538F"/>
              </a:solidFill>
              <a:prstDash val="solid"/>
              <a:miter lim="800000"/>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01" name="Google Shape;301;p144"/>
            <p:cNvSpPr/>
            <p:nvPr/>
          </p:nvSpPr>
          <p:spPr>
            <a:xfrm rot="-9328589">
              <a:off x="330512" y="441740"/>
              <a:ext cx="2197031" cy="1503827"/>
            </a:xfrm>
            <a:custGeom>
              <a:rect b="b" l="l" r="r" t="t"/>
              <a:pathLst>
                <a:path extrusionOk="0" h="21600" w="21600">
                  <a:moveTo>
                    <a:pt x="0" y="13662"/>
                  </a:moveTo>
                  <a:lnTo>
                    <a:pt x="4107" y="0"/>
                  </a:lnTo>
                  <a:lnTo>
                    <a:pt x="21600" y="8838"/>
                  </a:lnTo>
                  <a:lnTo>
                    <a:pt x="2510" y="21600"/>
                  </a:lnTo>
                  <a:lnTo>
                    <a:pt x="0" y="13662"/>
                  </a:lnTo>
                  <a:close/>
                </a:path>
              </a:pathLst>
            </a:custGeom>
            <a:solidFill>
              <a:srgbClr val="223A76"/>
            </a:solidFill>
            <a:ln cap="flat" cmpd="sng" w="12700">
              <a:solidFill>
                <a:srgbClr val="31538F"/>
              </a:solidFill>
              <a:prstDash val="solid"/>
              <a:miter lim="800000"/>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FFFFFF"/>
                </a:solidFill>
                <a:latin typeface="Calibri"/>
                <a:ea typeface="Calibri"/>
                <a:cs typeface="Calibri"/>
                <a:sym typeface="Calibri"/>
              </a:endParaRPr>
            </a:p>
          </p:txBody>
        </p:sp>
        <p:pic>
          <p:nvPicPr>
            <p:cNvPr descr="Google Shape;42;p4" id="302" name="Google Shape;302;p144"/>
            <p:cNvPicPr preferRelativeResize="0"/>
            <p:nvPr/>
          </p:nvPicPr>
          <p:blipFill rotWithShape="1">
            <a:blip r:embed="rId2">
              <a:alphaModFix/>
            </a:blip>
            <a:srcRect b="45404" l="17574" r="50801" t="0"/>
            <a:stretch/>
          </p:blipFill>
          <p:spPr>
            <a:xfrm rot="-472121">
              <a:off x="1095173" y="482962"/>
              <a:ext cx="2174725" cy="2111691"/>
            </a:xfrm>
            <a:prstGeom prst="rect">
              <a:avLst/>
            </a:prstGeom>
            <a:noFill/>
            <a:ln>
              <a:noFill/>
            </a:ln>
          </p:spPr>
        </p:pic>
        <p:pic>
          <p:nvPicPr>
            <p:cNvPr descr="Google Shape;43;p4" id="303" name="Google Shape;303;p144"/>
            <p:cNvPicPr preferRelativeResize="0"/>
            <p:nvPr/>
          </p:nvPicPr>
          <p:blipFill rotWithShape="1">
            <a:blip r:embed="rId3">
              <a:alphaModFix/>
            </a:blip>
            <a:srcRect b="0" l="0" r="13485" t="30512"/>
            <a:stretch/>
          </p:blipFill>
          <p:spPr>
            <a:xfrm>
              <a:off x="1213221" y="959382"/>
              <a:ext cx="1169698" cy="600894"/>
            </a:xfrm>
            <a:prstGeom prst="rect">
              <a:avLst/>
            </a:prstGeom>
            <a:noFill/>
            <a:ln>
              <a:noFill/>
            </a:ln>
          </p:spPr>
        </p:pic>
      </p:grpSp>
      <p:grpSp>
        <p:nvGrpSpPr>
          <p:cNvPr id="304" name="Google Shape;304;p144"/>
          <p:cNvGrpSpPr/>
          <p:nvPr/>
        </p:nvGrpSpPr>
        <p:grpSpPr>
          <a:xfrm>
            <a:off x="34300" y="4610536"/>
            <a:ext cx="8952310" cy="480211"/>
            <a:chOff x="0" y="0"/>
            <a:chExt cx="8952308" cy="480210"/>
          </a:xfrm>
        </p:grpSpPr>
        <p:pic>
          <p:nvPicPr>
            <p:cNvPr descr="Google Shape;45;p4" id="305" name="Google Shape;305;p144"/>
            <p:cNvPicPr preferRelativeResize="0"/>
            <p:nvPr/>
          </p:nvPicPr>
          <p:blipFill rotWithShape="1">
            <a:blip r:embed="rId4">
              <a:alphaModFix/>
            </a:blip>
            <a:srcRect b="0" l="0" r="0" t="0"/>
            <a:stretch/>
          </p:blipFill>
          <p:spPr>
            <a:xfrm>
              <a:off x="4017383" y="0"/>
              <a:ext cx="1040633" cy="480210"/>
            </a:xfrm>
            <a:prstGeom prst="rect">
              <a:avLst/>
            </a:prstGeom>
            <a:noFill/>
            <a:ln>
              <a:noFill/>
            </a:ln>
          </p:spPr>
        </p:pic>
        <p:grpSp>
          <p:nvGrpSpPr>
            <p:cNvPr id="306" name="Google Shape;306;p144"/>
            <p:cNvGrpSpPr/>
            <p:nvPr/>
          </p:nvGrpSpPr>
          <p:grpSpPr>
            <a:xfrm>
              <a:off x="0" y="159402"/>
              <a:ext cx="8952308" cy="229378"/>
              <a:chOff x="0" y="0"/>
              <a:chExt cx="8952307" cy="229377"/>
            </a:xfrm>
          </p:grpSpPr>
          <p:sp>
            <p:nvSpPr>
              <p:cNvPr id="307" name="Google Shape;307;p144"/>
              <p:cNvSpPr txBox="1"/>
              <p:nvPr/>
            </p:nvSpPr>
            <p:spPr>
              <a:xfrm>
                <a:off x="0" y="12996"/>
                <a:ext cx="3835185" cy="216381"/>
              </a:xfrm>
              <a:prstGeom prst="rect">
                <a:avLst/>
              </a:prstGeom>
              <a:noFill/>
              <a:ln>
                <a:noFill/>
              </a:ln>
            </p:spPr>
            <p:txBody>
              <a:bodyPr anchorCtr="0" anchor="ctr" bIns="34275" lIns="34275" spcFirstLastPara="1" rIns="34275" wrap="square" tIns="34275">
                <a:spAutoFit/>
              </a:bodyPr>
              <a:lstStyle/>
              <a:p>
                <a:pPr indent="342900" lvl="1" marL="0" marR="0" rtl="0" algn="r">
                  <a:lnSpc>
                    <a:spcPct val="100000"/>
                  </a:lnSpc>
                  <a:spcBef>
                    <a:spcPts val="0"/>
                  </a:spcBef>
                  <a:spcAft>
                    <a:spcPts val="0"/>
                  </a:spcAft>
                  <a:buClr>
                    <a:srgbClr val="223A76"/>
                  </a:buClr>
                  <a:buSzPts val="1100"/>
                  <a:buFont typeface="Arial"/>
                  <a:buNone/>
                </a:pPr>
                <a:r>
                  <a:rPr b="1" i="1" lang="en-US" sz="1100" u="none" cap="none" strike="noStrike">
                    <a:solidFill>
                      <a:srgbClr val="223A76"/>
                    </a:solidFill>
                    <a:latin typeface="Arial"/>
                    <a:ea typeface="Arial"/>
                    <a:cs typeface="Arial"/>
                    <a:sym typeface="Arial"/>
                  </a:rPr>
                  <a:t>South Carolina Athletic Trainers’ Association</a:t>
                </a:r>
                <a:endParaRPr/>
              </a:p>
            </p:txBody>
          </p:sp>
          <p:sp>
            <p:nvSpPr>
              <p:cNvPr id="308" name="Google Shape;308;p144"/>
              <p:cNvSpPr txBox="1"/>
              <p:nvPr/>
            </p:nvSpPr>
            <p:spPr>
              <a:xfrm>
                <a:off x="5240214" y="0"/>
                <a:ext cx="3712093" cy="216380"/>
              </a:xfrm>
              <a:prstGeom prst="rect">
                <a:avLst/>
              </a:prstGeom>
              <a:noFill/>
              <a:ln>
                <a:noFill/>
              </a:ln>
            </p:spPr>
            <p:txBody>
              <a:bodyPr anchorCtr="0" anchor="t" bIns="34275" lIns="34275" spcFirstLastPara="1" rIns="34275" wrap="square" tIns="34275">
                <a:spAutoFit/>
              </a:bodyPr>
              <a:lstStyle/>
              <a:p>
                <a:pPr indent="0" lvl="0" marL="0" marR="0" rtl="0" algn="l">
                  <a:lnSpc>
                    <a:spcPct val="100000"/>
                  </a:lnSpc>
                  <a:spcBef>
                    <a:spcPts val="0"/>
                  </a:spcBef>
                  <a:spcAft>
                    <a:spcPts val="0"/>
                  </a:spcAft>
                  <a:buClr>
                    <a:srgbClr val="223A76"/>
                  </a:buClr>
                  <a:buSzPts val="1100"/>
                  <a:buFont typeface="Arial"/>
                  <a:buNone/>
                </a:pPr>
                <a:r>
                  <a:rPr b="1" i="1" lang="en-US" sz="1100" u="none" cap="none" strike="noStrike">
                    <a:solidFill>
                      <a:srgbClr val="223A76"/>
                    </a:solidFill>
                    <a:latin typeface="Arial"/>
                    <a:ea typeface="Arial"/>
                    <a:cs typeface="Arial"/>
                    <a:sym typeface="Arial"/>
                  </a:rPr>
                  <a:t>2019 Annual Symposium – Columbia, SC</a:t>
                </a:r>
                <a:endParaRPr/>
              </a:p>
            </p:txBody>
          </p:sp>
        </p:grpSp>
      </p:grpSp>
      <p:sp>
        <p:nvSpPr>
          <p:cNvPr id="309" name="Google Shape;309;p144"/>
          <p:cNvSpPr txBox="1"/>
          <p:nvPr>
            <p:ph idx="12" type="sldNum"/>
          </p:nvPr>
        </p:nvSpPr>
        <p:spPr>
          <a:xfrm>
            <a:off x="6457950" y="4767262"/>
            <a:ext cx="261481" cy="257910"/>
          </a:xfrm>
          <a:prstGeom prst="rect">
            <a:avLst/>
          </a:prstGeom>
          <a:noFill/>
          <a:ln>
            <a:noFill/>
          </a:ln>
        </p:spPr>
        <p:txBody>
          <a:bodyPr anchorCtr="0" anchor="t" bIns="34275" lIns="34275" spcFirstLastPara="1" rIns="34275" wrap="square" tIns="34275">
            <a:spAutoFit/>
          </a:bodyPr>
          <a:lstStyle>
            <a:lvl1pPr indent="0" lvl="0"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1pPr>
            <a:lvl2pPr indent="0" lvl="1"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2pPr>
            <a:lvl3pPr indent="0" lvl="2"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3pPr>
            <a:lvl4pPr indent="0" lvl="3"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4pPr>
            <a:lvl5pPr indent="0" lvl="4"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5pPr>
            <a:lvl6pPr indent="0" lvl="5"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6pPr>
            <a:lvl7pPr indent="0" lvl="6"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7pPr>
            <a:lvl8pPr indent="0" lvl="7"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8pPr>
            <a:lvl9pPr indent="0" lvl="8"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sz="800">
              <a:latin typeface="Garamond"/>
              <a:ea typeface="Garamond"/>
              <a:cs typeface="Garamond"/>
              <a:sym typeface="Garamon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p:cSld name="Content with Caption">
    <p:bg>
      <p:bgPr>
        <a:solidFill>
          <a:srgbClr val="FFFFFF">
            <a:alpha val="40000"/>
          </a:srgbClr>
        </a:solidFill>
      </p:bgPr>
    </p:bg>
    <p:spTree>
      <p:nvGrpSpPr>
        <p:cNvPr id="310" name="Shape 310"/>
        <p:cNvGrpSpPr/>
        <p:nvPr/>
      </p:nvGrpSpPr>
      <p:grpSpPr>
        <a:xfrm>
          <a:off x="0" y="0"/>
          <a:ext cx="0" cy="0"/>
          <a:chOff x="0" y="0"/>
          <a:chExt cx="0" cy="0"/>
        </a:xfrm>
      </p:grpSpPr>
      <p:sp>
        <p:nvSpPr>
          <p:cNvPr id="311" name="Google Shape;311;p145"/>
          <p:cNvSpPr txBox="1"/>
          <p:nvPr>
            <p:ph type="title"/>
          </p:nvPr>
        </p:nvSpPr>
        <p:spPr>
          <a:xfrm>
            <a:off x="629841" y="342900"/>
            <a:ext cx="2949178" cy="1200150"/>
          </a:xfrm>
          <a:prstGeom prst="rect">
            <a:avLst/>
          </a:prstGeom>
          <a:noFill/>
          <a:ln>
            <a:noFill/>
          </a:ln>
        </p:spPr>
        <p:txBody>
          <a:bodyPr anchorCtr="0" anchor="b" bIns="34275" lIns="34275" spcFirstLastPara="1" rIns="34275" wrap="square" tIns="34275">
            <a:normAutofit/>
          </a:bodyPr>
          <a:lstStyle>
            <a:lvl1pPr lvl="0" algn="l">
              <a:lnSpc>
                <a:spcPct val="90000"/>
              </a:lnSpc>
              <a:spcBef>
                <a:spcPts val="0"/>
              </a:spcBef>
              <a:spcAft>
                <a:spcPts val="0"/>
              </a:spcAft>
              <a:buClr>
                <a:srgbClr val="000000"/>
              </a:buClr>
              <a:buSzPts val="2400"/>
              <a:buFont typeface="Arial"/>
              <a:buNone/>
              <a:defRPr b="1" sz="2400">
                <a:solidFill>
                  <a:srgbClr val="000000"/>
                </a:solidFill>
                <a:latin typeface="Arial"/>
                <a:ea typeface="Arial"/>
                <a:cs typeface="Arial"/>
                <a:sym typeface="Arial"/>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312" name="Google Shape;312;p145"/>
          <p:cNvSpPr txBox="1"/>
          <p:nvPr>
            <p:ph idx="1" type="body"/>
          </p:nvPr>
        </p:nvSpPr>
        <p:spPr>
          <a:xfrm>
            <a:off x="3887391" y="740568"/>
            <a:ext cx="4629151" cy="3655221"/>
          </a:xfrm>
          <a:prstGeom prst="rect">
            <a:avLst/>
          </a:prstGeom>
          <a:noFill/>
          <a:ln>
            <a:noFill/>
          </a:ln>
        </p:spPr>
        <p:txBody>
          <a:bodyPr anchorCtr="0" anchor="t" bIns="34275" lIns="34275" spcFirstLastPara="1" rIns="34275" wrap="square" tIns="34275">
            <a:normAutofit/>
          </a:bodyPr>
          <a:lstStyle>
            <a:lvl1pPr indent="-381000" lvl="0" marL="457200" algn="l">
              <a:lnSpc>
                <a:spcPct val="90000"/>
              </a:lnSpc>
              <a:spcBef>
                <a:spcPts val="800"/>
              </a:spcBef>
              <a:spcAft>
                <a:spcPts val="0"/>
              </a:spcAft>
              <a:buClr>
                <a:srgbClr val="000000"/>
              </a:buClr>
              <a:buSzPts val="2400"/>
              <a:buFont typeface="Helvetica Neue"/>
              <a:buChar char="▪"/>
              <a:defRPr sz="2400">
                <a:solidFill>
                  <a:srgbClr val="000000"/>
                </a:solidFill>
                <a:latin typeface="Arial"/>
                <a:ea typeface="Arial"/>
                <a:cs typeface="Arial"/>
                <a:sym typeface="Arial"/>
              </a:defRPr>
            </a:lvl1pPr>
            <a:lvl2pPr indent="-381000" lvl="1" marL="914400" algn="l">
              <a:lnSpc>
                <a:spcPct val="90000"/>
              </a:lnSpc>
              <a:spcBef>
                <a:spcPts val="800"/>
              </a:spcBef>
              <a:spcAft>
                <a:spcPts val="0"/>
              </a:spcAft>
              <a:buClr>
                <a:srgbClr val="000000"/>
              </a:buClr>
              <a:buSzPts val="2400"/>
              <a:buFont typeface="Helvetica Neue"/>
              <a:buChar char="▪"/>
              <a:defRPr sz="2400">
                <a:solidFill>
                  <a:srgbClr val="000000"/>
                </a:solidFill>
                <a:latin typeface="Arial"/>
                <a:ea typeface="Arial"/>
                <a:cs typeface="Arial"/>
                <a:sym typeface="Arial"/>
              </a:defRPr>
            </a:lvl2pPr>
            <a:lvl3pPr indent="-381000" lvl="2" marL="1371600" algn="l">
              <a:lnSpc>
                <a:spcPct val="90000"/>
              </a:lnSpc>
              <a:spcBef>
                <a:spcPts val="800"/>
              </a:spcBef>
              <a:spcAft>
                <a:spcPts val="0"/>
              </a:spcAft>
              <a:buClr>
                <a:srgbClr val="000000"/>
              </a:buClr>
              <a:buSzPts val="2400"/>
              <a:buFont typeface="Helvetica Neue"/>
              <a:buChar char="•"/>
              <a:defRPr sz="2400">
                <a:solidFill>
                  <a:srgbClr val="000000"/>
                </a:solidFill>
                <a:latin typeface="Arial"/>
                <a:ea typeface="Arial"/>
                <a:cs typeface="Arial"/>
                <a:sym typeface="Arial"/>
              </a:defRPr>
            </a:lvl3pPr>
            <a:lvl4pPr indent="-381000" lvl="3" marL="1828800" algn="l">
              <a:lnSpc>
                <a:spcPct val="90000"/>
              </a:lnSpc>
              <a:spcBef>
                <a:spcPts val="800"/>
              </a:spcBef>
              <a:spcAft>
                <a:spcPts val="0"/>
              </a:spcAft>
              <a:buClr>
                <a:srgbClr val="000000"/>
              </a:buClr>
              <a:buSzPts val="2400"/>
              <a:buFont typeface="Helvetica Neue"/>
              <a:buChar char="•"/>
              <a:defRPr sz="2400">
                <a:solidFill>
                  <a:srgbClr val="000000"/>
                </a:solidFill>
                <a:latin typeface="Arial"/>
                <a:ea typeface="Arial"/>
                <a:cs typeface="Arial"/>
                <a:sym typeface="Arial"/>
              </a:defRPr>
            </a:lvl4pPr>
            <a:lvl5pPr indent="-381000" lvl="4" marL="2286000" algn="l">
              <a:lnSpc>
                <a:spcPct val="90000"/>
              </a:lnSpc>
              <a:spcBef>
                <a:spcPts val="800"/>
              </a:spcBef>
              <a:spcAft>
                <a:spcPts val="0"/>
              </a:spcAft>
              <a:buClr>
                <a:srgbClr val="000000"/>
              </a:buClr>
              <a:buSzPts val="2400"/>
              <a:buFont typeface="Helvetica Neue"/>
              <a:buChar char="•"/>
              <a:defRPr sz="2400">
                <a:solidFill>
                  <a:srgbClr val="000000"/>
                </a:solidFill>
                <a:latin typeface="Arial"/>
                <a:ea typeface="Arial"/>
                <a:cs typeface="Arial"/>
                <a:sym typeface="Arial"/>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313" name="Google Shape;313;p145"/>
          <p:cNvSpPr txBox="1"/>
          <p:nvPr>
            <p:ph idx="2" type="body"/>
          </p:nvPr>
        </p:nvSpPr>
        <p:spPr>
          <a:xfrm>
            <a:off x="629840" y="1543050"/>
            <a:ext cx="2949180" cy="2858692"/>
          </a:xfrm>
          <a:prstGeom prst="rect">
            <a:avLst/>
          </a:prstGeom>
          <a:noFill/>
          <a:ln>
            <a:noFill/>
          </a:ln>
        </p:spPr>
        <p:txBody>
          <a:bodyPr anchorCtr="0" anchor="t" bIns="34275" lIns="34275" spcFirstLastPara="1" rIns="34275" wrap="square" tIns="34275">
            <a:normAutofit/>
          </a:bodyPr>
          <a:lstStyle>
            <a:lvl1pPr indent="-342900" lvl="0" marL="457200" algn="l">
              <a:lnSpc>
                <a:spcPct val="100000"/>
              </a:lnSpc>
              <a:spcBef>
                <a:spcPts val="400"/>
              </a:spcBef>
              <a:spcAft>
                <a:spcPts val="0"/>
              </a:spcAft>
              <a:buSzPts val="1800"/>
              <a:buChar char="•"/>
              <a:defRPr/>
            </a:lvl1pPr>
            <a:lvl2pPr indent="-342900" lvl="1" marL="914400" algn="l">
              <a:lnSpc>
                <a:spcPct val="100000"/>
              </a:lnSpc>
              <a:spcBef>
                <a:spcPts val="400"/>
              </a:spcBef>
              <a:spcAft>
                <a:spcPts val="0"/>
              </a:spcAft>
              <a:buSzPts val="1800"/>
              <a:buChar char="•"/>
              <a:defRPr/>
            </a:lvl2pPr>
            <a:lvl3pPr indent="-342900" lvl="2" marL="1371600" algn="l">
              <a:lnSpc>
                <a:spcPct val="100000"/>
              </a:lnSpc>
              <a:spcBef>
                <a:spcPts val="400"/>
              </a:spcBef>
              <a:spcAft>
                <a:spcPts val="0"/>
              </a:spcAft>
              <a:buSzPts val="1800"/>
              <a:buChar char="•"/>
              <a:defRPr/>
            </a:lvl3pPr>
            <a:lvl4pPr indent="-342900" lvl="3" marL="1828800" algn="l">
              <a:lnSpc>
                <a:spcPct val="100000"/>
              </a:lnSpc>
              <a:spcBef>
                <a:spcPts val="400"/>
              </a:spcBef>
              <a:spcAft>
                <a:spcPts val="0"/>
              </a:spcAft>
              <a:buSzPts val="1800"/>
              <a:buChar char="•"/>
              <a:defRPr/>
            </a:lvl4pPr>
            <a:lvl5pPr indent="-342900" lvl="4" marL="2286000" algn="l">
              <a:lnSpc>
                <a:spcPct val="100000"/>
              </a:lnSpc>
              <a:spcBef>
                <a:spcPts val="400"/>
              </a:spcBef>
              <a:spcAft>
                <a:spcPts val="0"/>
              </a:spcAft>
              <a:buSzPts val="1800"/>
              <a:buChar char="•"/>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grpSp>
        <p:nvGrpSpPr>
          <p:cNvPr id="314" name="Google Shape;314;p145"/>
          <p:cNvGrpSpPr/>
          <p:nvPr/>
        </p:nvGrpSpPr>
        <p:grpSpPr>
          <a:xfrm>
            <a:off x="6637987" y="-861835"/>
            <a:ext cx="3404211" cy="2733577"/>
            <a:chOff x="-1" y="-1"/>
            <a:chExt cx="3404210" cy="2733576"/>
          </a:xfrm>
        </p:grpSpPr>
        <p:sp>
          <p:nvSpPr>
            <p:cNvPr id="315" name="Google Shape;315;p145"/>
            <p:cNvSpPr/>
            <p:nvPr/>
          </p:nvSpPr>
          <p:spPr>
            <a:xfrm rot="-9328589">
              <a:off x="204330" y="428006"/>
              <a:ext cx="2389189" cy="1503828"/>
            </a:xfrm>
            <a:custGeom>
              <a:rect b="b" l="l" r="r" t="t"/>
              <a:pathLst>
                <a:path extrusionOk="0" h="21600" w="21600">
                  <a:moveTo>
                    <a:pt x="0" y="12409"/>
                  </a:moveTo>
                  <a:lnTo>
                    <a:pt x="4346" y="0"/>
                  </a:lnTo>
                  <a:lnTo>
                    <a:pt x="21600" y="8158"/>
                  </a:lnTo>
                  <a:lnTo>
                    <a:pt x="2878" y="21600"/>
                  </a:lnTo>
                  <a:lnTo>
                    <a:pt x="0" y="12409"/>
                  </a:lnTo>
                  <a:close/>
                </a:path>
              </a:pathLst>
            </a:custGeom>
            <a:solidFill>
              <a:srgbClr val="74A230"/>
            </a:solidFill>
            <a:ln cap="flat" cmpd="sng" w="12700">
              <a:solidFill>
                <a:srgbClr val="31538F"/>
              </a:solidFill>
              <a:prstDash val="solid"/>
              <a:miter lim="800000"/>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16" name="Google Shape;316;p145"/>
            <p:cNvSpPr/>
            <p:nvPr/>
          </p:nvSpPr>
          <p:spPr>
            <a:xfrm rot="-9328589">
              <a:off x="330512" y="441740"/>
              <a:ext cx="2197031" cy="1503827"/>
            </a:xfrm>
            <a:custGeom>
              <a:rect b="b" l="l" r="r" t="t"/>
              <a:pathLst>
                <a:path extrusionOk="0" h="21600" w="21600">
                  <a:moveTo>
                    <a:pt x="0" y="13662"/>
                  </a:moveTo>
                  <a:lnTo>
                    <a:pt x="4107" y="0"/>
                  </a:lnTo>
                  <a:lnTo>
                    <a:pt x="21600" y="8838"/>
                  </a:lnTo>
                  <a:lnTo>
                    <a:pt x="2510" y="21600"/>
                  </a:lnTo>
                  <a:lnTo>
                    <a:pt x="0" y="13662"/>
                  </a:lnTo>
                  <a:close/>
                </a:path>
              </a:pathLst>
            </a:custGeom>
            <a:solidFill>
              <a:srgbClr val="223A76"/>
            </a:solidFill>
            <a:ln cap="flat" cmpd="sng" w="12700">
              <a:solidFill>
                <a:srgbClr val="31538F"/>
              </a:solidFill>
              <a:prstDash val="solid"/>
              <a:miter lim="800000"/>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FFFFFF"/>
                </a:solidFill>
                <a:latin typeface="Calibri"/>
                <a:ea typeface="Calibri"/>
                <a:cs typeface="Calibri"/>
                <a:sym typeface="Calibri"/>
              </a:endParaRPr>
            </a:p>
          </p:txBody>
        </p:sp>
        <p:pic>
          <p:nvPicPr>
            <p:cNvPr descr="Google Shape;59;p5" id="317" name="Google Shape;317;p145"/>
            <p:cNvPicPr preferRelativeResize="0"/>
            <p:nvPr/>
          </p:nvPicPr>
          <p:blipFill rotWithShape="1">
            <a:blip r:embed="rId2">
              <a:alphaModFix/>
            </a:blip>
            <a:srcRect b="45404" l="17574" r="50801" t="0"/>
            <a:stretch/>
          </p:blipFill>
          <p:spPr>
            <a:xfrm rot="-472121">
              <a:off x="1095173" y="482962"/>
              <a:ext cx="2174725" cy="2111691"/>
            </a:xfrm>
            <a:prstGeom prst="rect">
              <a:avLst/>
            </a:prstGeom>
            <a:noFill/>
            <a:ln>
              <a:noFill/>
            </a:ln>
          </p:spPr>
        </p:pic>
        <p:pic>
          <p:nvPicPr>
            <p:cNvPr descr="Google Shape;60;p5" id="318" name="Google Shape;318;p145"/>
            <p:cNvPicPr preferRelativeResize="0"/>
            <p:nvPr/>
          </p:nvPicPr>
          <p:blipFill rotWithShape="1">
            <a:blip r:embed="rId3">
              <a:alphaModFix/>
            </a:blip>
            <a:srcRect b="0" l="0" r="13485" t="30512"/>
            <a:stretch/>
          </p:blipFill>
          <p:spPr>
            <a:xfrm>
              <a:off x="1213221" y="959382"/>
              <a:ext cx="1169698" cy="600894"/>
            </a:xfrm>
            <a:prstGeom prst="rect">
              <a:avLst/>
            </a:prstGeom>
            <a:noFill/>
            <a:ln>
              <a:noFill/>
            </a:ln>
          </p:spPr>
        </p:pic>
      </p:grpSp>
      <p:grpSp>
        <p:nvGrpSpPr>
          <p:cNvPr id="319" name="Google Shape;319;p145"/>
          <p:cNvGrpSpPr/>
          <p:nvPr/>
        </p:nvGrpSpPr>
        <p:grpSpPr>
          <a:xfrm>
            <a:off x="34300" y="4610536"/>
            <a:ext cx="8952310" cy="480211"/>
            <a:chOff x="0" y="0"/>
            <a:chExt cx="8952308" cy="480210"/>
          </a:xfrm>
        </p:grpSpPr>
        <p:pic>
          <p:nvPicPr>
            <p:cNvPr descr="Google Shape;62;p5" id="320" name="Google Shape;320;p145"/>
            <p:cNvPicPr preferRelativeResize="0"/>
            <p:nvPr/>
          </p:nvPicPr>
          <p:blipFill rotWithShape="1">
            <a:blip r:embed="rId4">
              <a:alphaModFix/>
            </a:blip>
            <a:srcRect b="0" l="0" r="0" t="0"/>
            <a:stretch/>
          </p:blipFill>
          <p:spPr>
            <a:xfrm>
              <a:off x="4017383" y="0"/>
              <a:ext cx="1040633" cy="480210"/>
            </a:xfrm>
            <a:prstGeom prst="rect">
              <a:avLst/>
            </a:prstGeom>
            <a:noFill/>
            <a:ln>
              <a:noFill/>
            </a:ln>
          </p:spPr>
        </p:pic>
        <p:grpSp>
          <p:nvGrpSpPr>
            <p:cNvPr id="321" name="Google Shape;321;p145"/>
            <p:cNvGrpSpPr/>
            <p:nvPr/>
          </p:nvGrpSpPr>
          <p:grpSpPr>
            <a:xfrm>
              <a:off x="0" y="159402"/>
              <a:ext cx="8952308" cy="229378"/>
              <a:chOff x="0" y="0"/>
              <a:chExt cx="8952307" cy="229377"/>
            </a:xfrm>
          </p:grpSpPr>
          <p:sp>
            <p:nvSpPr>
              <p:cNvPr id="322" name="Google Shape;322;p145"/>
              <p:cNvSpPr txBox="1"/>
              <p:nvPr/>
            </p:nvSpPr>
            <p:spPr>
              <a:xfrm>
                <a:off x="0" y="12996"/>
                <a:ext cx="3835185" cy="216381"/>
              </a:xfrm>
              <a:prstGeom prst="rect">
                <a:avLst/>
              </a:prstGeom>
              <a:noFill/>
              <a:ln>
                <a:noFill/>
              </a:ln>
            </p:spPr>
            <p:txBody>
              <a:bodyPr anchorCtr="0" anchor="ctr" bIns="34275" lIns="34275" spcFirstLastPara="1" rIns="34275" wrap="square" tIns="34275">
                <a:spAutoFit/>
              </a:bodyPr>
              <a:lstStyle/>
              <a:p>
                <a:pPr indent="342900" lvl="1" marL="0" marR="0" rtl="0" algn="r">
                  <a:lnSpc>
                    <a:spcPct val="100000"/>
                  </a:lnSpc>
                  <a:spcBef>
                    <a:spcPts val="0"/>
                  </a:spcBef>
                  <a:spcAft>
                    <a:spcPts val="0"/>
                  </a:spcAft>
                  <a:buClr>
                    <a:srgbClr val="223A76"/>
                  </a:buClr>
                  <a:buSzPts val="1100"/>
                  <a:buFont typeface="Arial"/>
                  <a:buNone/>
                </a:pPr>
                <a:r>
                  <a:rPr b="1" i="1" lang="en-US" sz="1100" u="none" cap="none" strike="noStrike">
                    <a:solidFill>
                      <a:srgbClr val="223A76"/>
                    </a:solidFill>
                    <a:latin typeface="Arial"/>
                    <a:ea typeface="Arial"/>
                    <a:cs typeface="Arial"/>
                    <a:sym typeface="Arial"/>
                  </a:rPr>
                  <a:t>South Carolina Athletic Trainers’ Association</a:t>
                </a:r>
                <a:endParaRPr/>
              </a:p>
            </p:txBody>
          </p:sp>
          <p:sp>
            <p:nvSpPr>
              <p:cNvPr id="323" name="Google Shape;323;p145"/>
              <p:cNvSpPr txBox="1"/>
              <p:nvPr/>
            </p:nvSpPr>
            <p:spPr>
              <a:xfrm>
                <a:off x="5240214" y="0"/>
                <a:ext cx="3712093" cy="216380"/>
              </a:xfrm>
              <a:prstGeom prst="rect">
                <a:avLst/>
              </a:prstGeom>
              <a:noFill/>
              <a:ln>
                <a:noFill/>
              </a:ln>
            </p:spPr>
            <p:txBody>
              <a:bodyPr anchorCtr="0" anchor="t" bIns="34275" lIns="34275" spcFirstLastPara="1" rIns="34275" wrap="square" tIns="34275">
                <a:spAutoFit/>
              </a:bodyPr>
              <a:lstStyle/>
              <a:p>
                <a:pPr indent="0" lvl="0" marL="0" marR="0" rtl="0" algn="l">
                  <a:lnSpc>
                    <a:spcPct val="100000"/>
                  </a:lnSpc>
                  <a:spcBef>
                    <a:spcPts val="0"/>
                  </a:spcBef>
                  <a:spcAft>
                    <a:spcPts val="0"/>
                  </a:spcAft>
                  <a:buClr>
                    <a:srgbClr val="223A76"/>
                  </a:buClr>
                  <a:buSzPts val="1100"/>
                  <a:buFont typeface="Arial"/>
                  <a:buNone/>
                </a:pPr>
                <a:r>
                  <a:rPr b="1" i="1" lang="en-US" sz="1100" u="none" cap="none" strike="noStrike">
                    <a:solidFill>
                      <a:srgbClr val="223A76"/>
                    </a:solidFill>
                    <a:latin typeface="Arial"/>
                    <a:ea typeface="Arial"/>
                    <a:cs typeface="Arial"/>
                    <a:sym typeface="Arial"/>
                  </a:rPr>
                  <a:t>2019 Annual Symposium – Columbia, SC</a:t>
                </a:r>
                <a:endParaRPr/>
              </a:p>
            </p:txBody>
          </p:sp>
        </p:grpSp>
      </p:grpSp>
      <p:sp>
        <p:nvSpPr>
          <p:cNvPr id="324" name="Google Shape;324;p145"/>
          <p:cNvSpPr txBox="1"/>
          <p:nvPr>
            <p:ph idx="12" type="sldNum"/>
          </p:nvPr>
        </p:nvSpPr>
        <p:spPr>
          <a:xfrm>
            <a:off x="6457950" y="4767262"/>
            <a:ext cx="261481" cy="257910"/>
          </a:xfrm>
          <a:prstGeom prst="rect">
            <a:avLst/>
          </a:prstGeom>
          <a:noFill/>
          <a:ln>
            <a:noFill/>
          </a:ln>
        </p:spPr>
        <p:txBody>
          <a:bodyPr anchorCtr="0" anchor="t" bIns="34275" lIns="34275" spcFirstLastPara="1" rIns="34275" wrap="square" tIns="34275">
            <a:spAutoFit/>
          </a:bodyPr>
          <a:lstStyle>
            <a:lvl1pPr indent="0" lvl="0"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1pPr>
            <a:lvl2pPr indent="0" lvl="1"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2pPr>
            <a:lvl3pPr indent="0" lvl="2"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3pPr>
            <a:lvl4pPr indent="0" lvl="3"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4pPr>
            <a:lvl5pPr indent="0" lvl="4"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5pPr>
            <a:lvl6pPr indent="0" lvl="5"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6pPr>
            <a:lvl7pPr indent="0" lvl="6"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7pPr>
            <a:lvl8pPr indent="0" lvl="7"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8pPr>
            <a:lvl9pPr indent="0" lvl="8"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sz="800">
              <a:latin typeface="Garamond"/>
              <a:ea typeface="Garamond"/>
              <a:cs typeface="Garamond"/>
              <a:sym typeface="Garamon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p:cSld name="Picture with Caption 2">
    <p:bg>
      <p:bgPr>
        <a:solidFill>
          <a:srgbClr val="FFFFFF">
            <a:alpha val="40000"/>
          </a:srgbClr>
        </a:solidFill>
      </p:bgPr>
    </p:bg>
    <p:spTree>
      <p:nvGrpSpPr>
        <p:cNvPr id="325" name="Shape 325"/>
        <p:cNvGrpSpPr/>
        <p:nvPr/>
      </p:nvGrpSpPr>
      <p:grpSpPr>
        <a:xfrm>
          <a:off x="0" y="0"/>
          <a:ext cx="0" cy="0"/>
          <a:chOff x="0" y="0"/>
          <a:chExt cx="0" cy="0"/>
        </a:xfrm>
      </p:grpSpPr>
      <p:sp>
        <p:nvSpPr>
          <p:cNvPr id="326" name="Google Shape;326;p146"/>
          <p:cNvSpPr txBox="1"/>
          <p:nvPr>
            <p:ph type="title"/>
          </p:nvPr>
        </p:nvSpPr>
        <p:spPr>
          <a:xfrm>
            <a:off x="629841" y="342900"/>
            <a:ext cx="2949178" cy="1200150"/>
          </a:xfrm>
          <a:prstGeom prst="rect">
            <a:avLst/>
          </a:prstGeom>
          <a:noFill/>
          <a:ln>
            <a:noFill/>
          </a:ln>
        </p:spPr>
        <p:txBody>
          <a:bodyPr anchorCtr="0" anchor="b" bIns="34275" lIns="34275" spcFirstLastPara="1" rIns="34275" wrap="square" tIns="34275">
            <a:normAutofit/>
          </a:bodyPr>
          <a:lstStyle>
            <a:lvl1pPr lvl="0" algn="l">
              <a:lnSpc>
                <a:spcPct val="90000"/>
              </a:lnSpc>
              <a:spcBef>
                <a:spcPts val="0"/>
              </a:spcBef>
              <a:spcAft>
                <a:spcPts val="0"/>
              </a:spcAft>
              <a:buClr>
                <a:srgbClr val="000000"/>
              </a:buClr>
              <a:buSzPts val="2400"/>
              <a:buFont typeface="Arial"/>
              <a:buNone/>
              <a:defRPr b="1" sz="2400">
                <a:solidFill>
                  <a:srgbClr val="000000"/>
                </a:solidFill>
                <a:latin typeface="Arial"/>
                <a:ea typeface="Arial"/>
                <a:cs typeface="Arial"/>
                <a:sym typeface="Arial"/>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327" name="Google Shape;327;p146"/>
          <p:cNvSpPr/>
          <p:nvPr>
            <p:ph idx="2" type="pic"/>
          </p:nvPr>
        </p:nvSpPr>
        <p:spPr>
          <a:xfrm>
            <a:off x="3887391" y="740568"/>
            <a:ext cx="4629151" cy="3655221"/>
          </a:xfrm>
          <a:prstGeom prst="rect">
            <a:avLst/>
          </a:prstGeom>
          <a:noFill/>
          <a:ln>
            <a:noFill/>
          </a:ln>
        </p:spPr>
      </p:sp>
      <p:sp>
        <p:nvSpPr>
          <p:cNvPr id="328" name="Google Shape;328;p146"/>
          <p:cNvSpPr txBox="1"/>
          <p:nvPr>
            <p:ph idx="1" type="body"/>
          </p:nvPr>
        </p:nvSpPr>
        <p:spPr>
          <a:xfrm>
            <a:off x="629841" y="1543050"/>
            <a:ext cx="2949178" cy="2858692"/>
          </a:xfrm>
          <a:prstGeom prst="rect">
            <a:avLst/>
          </a:prstGeom>
          <a:noFill/>
          <a:ln>
            <a:noFill/>
          </a:ln>
        </p:spPr>
        <p:txBody>
          <a:bodyPr anchorCtr="0" anchor="t" bIns="34275" lIns="34275" spcFirstLastPara="1" rIns="34275" wrap="square" tIns="34275">
            <a:normAutofit/>
          </a:bodyPr>
          <a:lstStyle>
            <a:lvl1pPr indent="-228600" lvl="0" marL="457200" algn="l">
              <a:lnSpc>
                <a:spcPct val="90000"/>
              </a:lnSpc>
              <a:spcBef>
                <a:spcPts val="800"/>
              </a:spcBef>
              <a:spcAft>
                <a:spcPts val="0"/>
              </a:spcAft>
              <a:buClr>
                <a:srgbClr val="000000"/>
              </a:buClr>
              <a:buSzPts val="1200"/>
              <a:buFont typeface="Arial"/>
              <a:buNone/>
              <a:defRPr sz="1200">
                <a:solidFill>
                  <a:srgbClr val="000000"/>
                </a:solidFill>
                <a:latin typeface="Arial"/>
                <a:ea typeface="Arial"/>
                <a:cs typeface="Arial"/>
                <a:sym typeface="Arial"/>
              </a:defRPr>
            </a:lvl1pPr>
            <a:lvl2pPr indent="-228600" lvl="1" marL="914400" algn="l">
              <a:lnSpc>
                <a:spcPct val="90000"/>
              </a:lnSpc>
              <a:spcBef>
                <a:spcPts val="800"/>
              </a:spcBef>
              <a:spcAft>
                <a:spcPts val="0"/>
              </a:spcAft>
              <a:buClr>
                <a:srgbClr val="000000"/>
              </a:buClr>
              <a:buSzPts val="1200"/>
              <a:buFont typeface="Arial"/>
              <a:buNone/>
              <a:defRPr sz="1200">
                <a:solidFill>
                  <a:srgbClr val="000000"/>
                </a:solidFill>
                <a:latin typeface="Arial"/>
                <a:ea typeface="Arial"/>
                <a:cs typeface="Arial"/>
                <a:sym typeface="Arial"/>
              </a:defRPr>
            </a:lvl2pPr>
            <a:lvl3pPr indent="-228600" lvl="2" marL="1371600" algn="l">
              <a:lnSpc>
                <a:spcPct val="90000"/>
              </a:lnSpc>
              <a:spcBef>
                <a:spcPts val="800"/>
              </a:spcBef>
              <a:spcAft>
                <a:spcPts val="0"/>
              </a:spcAft>
              <a:buClr>
                <a:srgbClr val="000000"/>
              </a:buClr>
              <a:buSzPts val="1200"/>
              <a:buFont typeface="Arial"/>
              <a:buNone/>
              <a:defRPr sz="1200">
                <a:solidFill>
                  <a:srgbClr val="000000"/>
                </a:solidFill>
                <a:latin typeface="Arial"/>
                <a:ea typeface="Arial"/>
                <a:cs typeface="Arial"/>
                <a:sym typeface="Arial"/>
              </a:defRPr>
            </a:lvl3pPr>
            <a:lvl4pPr indent="-228600" lvl="3" marL="1828800" algn="l">
              <a:lnSpc>
                <a:spcPct val="90000"/>
              </a:lnSpc>
              <a:spcBef>
                <a:spcPts val="800"/>
              </a:spcBef>
              <a:spcAft>
                <a:spcPts val="0"/>
              </a:spcAft>
              <a:buClr>
                <a:srgbClr val="000000"/>
              </a:buClr>
              <a:buSzPts val="1200"/>
              <a:buFont typeface="Arial"/>
              <a:buNone/>
              <a:defRPr sz="1200">
                <a:solidFill>
                  <a:srgbClr val="000000"/>
                </a:solidFill>
                <a:latin typeface="Arial"/>
                <a:ea typeface="Arial"/>
                <a:cs typeface="Arial"/>
                <a:sym typeface="Arial"/>
              </a:defRPr>
            </a:lvl4pPr>
            <a:lvl5pPr indent="-228600" lvl="4" marL="2286000" algn="l">
              <a:lnSpc>
                <a:spcPct val="90000"/>
              </a:lnSpc>
              <a:spcBef>
                <a:spcPts val="800"/>
              </a:spcBef>
              <a:spcAft>
                <a:spcPts val="0"/>
              </a:spcAft>
              <a:buClr>
                <a:srgbClr val="000000"/>
              </a:buClr>
              <a:buSzPts val="1200"/>
              <a:buFont typeface="Arial"/>
              <a:buNone/>
              <a:defRPr sz="1200">
                <a:solidFill>
                  <a:srgbClr val="000000"/>
                </a:solidFill>
                <a:latin typeface="Arial"/>
                <a:ea typeface="Arial"/>
                <a:cs typeface="Arial"/>
                <a:sym typeface="Arial"/>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grpSp>
        <p:nvGrpSpPr>
          <p:cNvPr id="329" name="Google Shape;329;p146"/>
          <p:cNvGrpSpPr/>
          <p:nvPr/>
        </p:nvGrpSpPr>
        <p:grpSpPr>
          <a:xfrm>
            <a:off x="6637987" y="-861835"/>
            <a:ext cx="3404211" cy="2733577"/>
            <a:chOff x="-1" y="-1"/>
            <a:chExt cx="3404210" cy="2733576"/>
          </a:xfrm>
        </p:grpSpPr>
        <p:sp>
          <p:nvSpPr>
            <p:cNvPr id="330" name="Google Shape;330;p146"/>
            <p:cNvSpPr/>
            <p:nvPr/>
          </p:nvSpPr>
          <p:spPr>
            <a:xfrm rot="-9328589">
              <a:off x="204330" y="428006"/>
              <a:ext cx="2389189" cy="1503828"/>
            </a:xfrm>
            <a:custGeom>
              <a:rect b="b" l="l" r="r" t="t"/>
              <a:pathLst>
                <a:path extrusionOk="0" h="21600" w="21600">
                  <a:moveTo>
                    <a:pt x="0" y="12409"/>
                  </a:moveTo>
                  <a:lnTo>
                    <a:pt x="4346" y="0"/>
                  </a:lnTo>
                  <a:lnTo>
                    <a:pt x="21600" y="8158"/>
                  </a:lnTo>
                  <a:lnTo>
                    <a:pt x="2878" y="21600"/>
                  </a:lnTo>
                  <a:lnTo>
                    <a:pt x="0" y="12409"/>
                  </a:lnTo>
                  <a:close/>
                </a:path>
              </a:pathLst>
            </a:custGeom>
            <a:solidFill>
              <a:srgbClr val="74A230"/>
            </a:solidFill>
            <a:ln cap="flat" cmpd="sng" w="12700">
              <a:solidFill>
                <a:srgbClr val="31538F"/>
              </a:solidFill>
              <a:prstDash val="solid"/>
              <a:miter lim="800000"/>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31" name="Google Shape;331;p146"/>
            <p:cNvSpPr/>
            <p:nvPr/>
          </p:nvSpPr>
          <p:spPr>
            <a:xfrm rot="-9328589">
              <a:off x="330512" y="441740"/>
              <a:ext cx="2197031" cy="1503827"/>
            </a:xfrm>
            <a:custGeom>
              <a:rect b="b" l="l" r="r" t="t"/>
              <a:pathLst>
                <a:path extrusionOk="0" h="21600" w="21600">
                  <a:moveTo>
                    <a:pt x="0" y="13662"/>
                  </a:moveTo>
                  <a:lnTo>
                    <a:pt x="4107" y="0"/>
                  </a:lnTo>
                  <a:lnTo>
                    <a:pt x="21600" y="8838"/>
                  </a:lnTo>
                  <a:lnTo>
                    <a:pt x="2510" y="21600"/>
                  </a:lnTo>
                  <a:lnTo>
                    <a:pt x="0" y="13662"/>
                  </a:lnTo>
                  <a:close/>
                </a:path>
              </a:pathLst>
            </a:custGeom>
            <a:solidFill>
              <a:srgbClr val="223A76"/>
            </a:solidFill>
            <a:ln cap="flat" cmpd="sng" w="12700">
              <a:solidFill>
                <a:srgbClr val="31538F"/>
              </a:solidFill>
              <a:prstDash val="solid"/>
              <a:miter lim="800000"/>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FFFFFF"/>
                </a:solidFill>
                <a:latin typeface="Calibri"/>
                <a:ea typeface="Calibri"/>
                <a:cs typeface="Calibri"/>
                <a:sym typeface="Calibri"/>
              </a:endParaRPr>
            </a:p>
          </p:txBody>
        </p:sp>
        <p:pic>
          <p:nvPicPr>
            <p:cNvPr descr="Google Shape;76;p6" id="332" name="Google Shape;332;p146"/>
            <p:cNvPicPr preferRelativeResize="0"/>
            <p:nvPr/>
          </p:nvPicPr>
          <p:blipFill rotWithShape="1">
            <a:blip r:embed="rId2">
              <a:alphaModFix/>
            </a:blip>
            <a:srcRect b="45404" l="17574" r="50801" t="0"/>
            <a:stretch/>
          </p:blipFill>
          <p:spPr>
            <a:xfrm rot="-472121">
              <a:off x="1095173" y="482962"/>
              <a:ext cx="2174725" cy="2111691"/>
            </a:xfrm>
            <a:prstGeom prst="rect">
              <a:avLst/>
            </a:prstGeom>
            <a:noFill/>
            <a:ln>
              <a:noFill/>
            </a:ln>
          </p:spPr>
        </p:pic>
        <p:pic>
          <p:nvPicPr>
            <p:cNvPr descr="Google Shape;77;p6" id="333" name="Google Shape;333;p146"/>
            <p:cNvPicPr preferRelativeResize="0"/>
            <p:nvPr/>
          </p:nvPicPr>
          <p:blipFill rotWithShape="1">
            <a:blip r:embed="rId3">
              <a:alphaModFix/>
            </a:blip>
            <a:srcRect b="0" l="0" r="13485" t="30512"/>
            <a:stretch/>
          </p:blipFill>
          <p:spPr>
            <a:xfrm>
              <a:off x="1213221" y="959382"/>
              <a:ext cx="1169698" cy="600894"/>
            </a:xfrm>
            <a:prstGeom prst="rect">
              <a:avLst/>
            </a:prstGeom>
            <a:noFill/>
            <a:ln>
              <a:noFill/>
            </a:ln>
          </p:spPr>
        </p:pic>
      </p:grpSp>
      <p:grpSp>
        <p:nvGrpSpPr>
          <p:cNvPr id="334" name="Google Shape;334;p146"/>
          <p:cNvGrpSpPr/>
          <p:nvPr/>
        </p:nvGrpSpPr>
        <p:grpSpPr>
          <a:xfrm>
            <a:off x="34300" y="4610536"/>
            <a:ext cx="8952310" cy="480211"/>
            <a:chOff x="0" y="0"/>
            <a:chExt cx="8952308" cy="480210"/>
          </a:xfrm>
        </p:grpSpPr>
        <p:pic>
          <p:nvPicPr>
            <p:cNvPr descr="Google Shape;79;p6" id="335" name="Google Shape;335;p146"/>
            <p:cNvPicPr preferRelativeResize="0"/>
            <p:nvPr/>
          </p:nvPicPr>
          <p:blipFill rotWithShape="1">
            <a:blip r:embed="rId4">
              <a:alphaModFix/>
            </a:blip>
            <a:srcRect b="0" l="0" r="0" t="0"/>
            <a:stretch/>
          </p:blipFill>
          <p:spPr>
            <a:xfrm>
              <a:off x="4017383" y="0"/>
              <a:ext cx="1040633" cy="480210"/>
            </a:xfrm>
            <a:prstGeom prst="rect">
              <a:avLst/>
            </a:prstGeom>
            <a:noFill/>
            <a:ln>
              <a:noFill/>
            </a:ln>
          </p:spPr>
        </p:pic>
        <p:grpSp>
          <p:nvGrpSpPr>
            <p:cNvPr id="336" name="Google Shape;336;p146"/>
            <p:cNvGrpSpPr/>
            <p:nvPr/>
          </p:nvGrpSpPr>
          <p:grpSpPr>
            <a:xfrm>
              <a:off x="0" y="159402"/>
              <a:ext cx="8952308" cy="229378"/>
              <a:chOff x="0" y="0"/>
              <a:chExt cx="8952307" cy="229377"/>
            </a:xfrm>
          </p:grpSpPr>
          <p:sp>
            <p:nvSpPr>
              <p:cNvPr id="337" name="Google Shape;337;p146"/>
              <p:cNvSpPr txBox="1"/>
              <p:nvPr/>
            </p:nvSpPr>
            <p:spPr>
              <a:xfrm>
                <a:off x="0" y="12996"/>
                <a:ext cx="3835185" cy="216381"/>
              </a:xfrm>
              <a:prstGeom prst="rect">
                <a:avLst/>
              </a:prstGeom>
              <a:noFill/>
              <a:ln>
                <a:noFill/>
              </a:ln>
            </p:spPr>
            <p:txBody>
              <a:bodyPr anchorCtr="0" anchor="ctr" bIns="34275" lIns="34275" spcFirstLastPara="1" rIns="34275" wrap="square" tIns="34275">
                <a:spAutoFit/>
              </a:bodyPr>
              <a:lstStyle/>
              <a:p>
                <a:pPr indent="342900" lvl="1" marL="0" marR="0" rtl="0" algn="r">
                  <a:lnSpc>
                    <a:spcPct val="100000"/>
                  </a:lnSpc>
                  <a:spcBef>
                    <a:spcPts val="0"/>
                  </a:spcBef>
                  <a:spcAft>
                    <a:spcPts val="0"/>
                  </a:spcAft>
                  <a:buClr>
                    <a:srgbClr val="223A76"/>
                  </a:buClr>
                  <a:buSzPts val="1100"/>
                  <a:buFont typeface="Arial"/>
                  <a:buNone/>
                </a:pPr>
                <a:r>
                  <a:rPr b="1" i="1" lang="en-US" sz="1100" u="none" cap="none" strike="noStrike">
                    <a:solidFill>
                      <a:srgbClr val="223A76"/>
                    </a:solidFill>
                    <a:latin typeface="Arial"/>
                    <a:ea typeface="Arial"/>
                    <a:cs typeface="Arial"/>
                    <a:sym typeface="Arial"/>
                  </a:rPr>
                  <a:t>South Carolina Athletic Trainers’ Association</a:t>
                </a:r>
                <a:endParaRPr/>
              </a:p>
            </p:txBody>
          </p:sp>
          <p:sp>
            <p:nvSpPr>
              <p:cNvPr id="338" name="Google Shape;338;p146"/>
              <p:cNvSpPr txBox="1"/>
              <p:nvPr/>
            </p:nvSpPr>
            <p:spPr>
              <a:xfrm>
                <a:off x="5240214" y="0"/>
                <a:ext cx="3712093" cy="216380"/>
              </a:xfrm>
              <a:prstGeom prst="rect">
                <a:avLst/>
              </a:prstGeom>
              <a:noFill/>
              <a:ln>
                <a:noFill/>
              </a:ln>
            </p:spPr>
            <p:txBody>
              <a:bodyPr anchorCtr="0" anchor="t" bIns="34275" lIns="34275" spcFirstLastPara="1" rIns="34275" wrap="square" tIns="34275">
                <a:spAutoFit/>
              </a:bodyPr>
              <a:lstStyle/>
              <a:p>
                <a:pPr indent="0" lvl="0" marL="0" marR="0" rtl="0" algn="l">
                  <a:lnSpc>
                    <a:spcPct val="100000"/>
                  </a:lnSpc>
                  <a:spcBef>
                    <a:spcPts val="0"/>
                  </a:spcBef>
                  <a:spcAft>
                    <a:spcPts val="0"/>
                  </a:spcAft>
                  <a:buClr>
                    <a:srgbClr val="223A76"/>
                  </a:buClr>
                  <a:buSzPts val="1100"/>
                  <a:buFont typeface="Arial"/>
                  <a:buNone/>
                </a:pPr>
                <a:r>
                  <a:rPr b="1" i="1" lang="en-US" sz="1100" u="none" cap="none" strike="noStrike">
                    <a:solidFill>
                      <a:srgbClr val="223A76"/>
                    </a:solidFill>
                    <a:latin typeface="Arial"/>
                    <a:ea typeface="Arial"/>
                    <a:cs typeface="Arial"/>
                    <a:sym typeface="Arial"/>
                  </a:rPr>
                  <a:t>2019 Annual Symposium – Columbia, SC</a:t>
                </a:r>
                <a:endParaRPr/>
              </a:p>
            </p:txBody>
          </p:sp>
        </p:grpSp>
      </p:grpSp>
      <p:sp>
        <p:nvSpPr>
          <p:cNvPr id="339" name="Google Shape;339;p146"/>
          <p:cNvSpPr txBox="1"/>
          <p:nvPr>
            <p:ph idx="12" type="sldNum"/>
          </p:nvPr>
        </p:nvSpPr>
        <p:spPr>
          <a:xfrm>
            <a:off x="6457950" y="4767262"/>
            <a:ext cx="261481" cy="257910"/>
          </a:xfrm>
          <a:prstGeom prst="rect">
            <a:avLst/>
          </a:prstGeom>
          <a:noFill/>
          <a:ln>
            <a:noFill/>
          </a:ln>
        </p:spPr>
        <p:txBody>
          <a:bodyPr anchorCtr="0" anchor="t" bIns="34275" lIns="34275" spcFirstLastPara="1" rIns="34275" wrap="square" tIns="34275">
            <a:spAutoFit/>
          </a:bodyPr>
          <a:lstStyle>
            <a:lvl1pPr indent="0" lvl="0"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1pPr>
            <a:lvl2pPr indent="0" lvl="1"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2pPr>
            <a:lvl3pPr indent="0" lvl="2"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3pPr>
            <a:lvl4pPr indent="0" lvl="3"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4pPr>
            <a:lvl5pPr indent="0" lvl="4"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5pPr>
            <a:lvl6pPr indent="0" lvl="5"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6pPr>
            <a:lvl7pPr indent="0" lvl="6"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7pPr>
            <a:lvl8pPr indent="0" lvl="7"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8pPr>
            <a:lvl9pPr indent="0" lvl="8"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sz="800">
              <a:latin typeface="Garamond"/>
              <a:ea typeface="Garamond"/>
              <a:cs typeface="Garamond"/>
              <a:sym typeface="Garamon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showMasterSp="0">
  <p:cSld name="Title and Vertical Text 2">
    <p:bg>
      <p:bgPr>
        <a:solidFill>
          <a:srgbClr val="FFFFFF">
            <a:alpha val="40000"/>
          </a:srgbClr>
        </a:solidFill>
      </p:bgPr>
    </p:bg>
    <p:spTree>
      <p:nvGrpSpPr>
        <p:cNvPr id="340" name="Shape 340"/>
        <p:cNvGrpSpPr/>
        <p:nvPr/>
      </p:nvGrpSpPr>
      <p:grpSpPr>
        <a:xfrm>
          <a:off x="0" y="0"/>
          <a:ext cx="0" cy="0"/>
          <a:chOff x="0" y="0"/>
          <a:chExt cx="0" cy="0"/>
        </a:xfrm>
      </p:grpSpPr>
      <p:sp>
        <p:nvSpPr>
          <p:cNvPr id="341" name="Google Shape;341;p147"/>
          <p:cNvSpPr txBox="1"/>
          <p:nvPr>
            <p:ph type="title"/>
          </p:nvPr>
        </p:nvSpPr>
        <p:spPr>
          <a:xfrm>
            <a:off x="628650" y="273843"/>
            <a:ext cx="7886700" cy="994173"/>
          </a:xfrm>
          <a:prstGeom prst="rect">
            <a:avLst/>
          </a:prstGeom>
          <a:noFill/>
          <a:ln>
            <a:noFill/>
          </a:ln>
        </p:spPr>
        <p:txBody>
          <a:bodyPr anchorCtr="0" anchor="ctr" bIns="34275" lIns="34275" spcFirstLastPara="1" rIns="34275" wrap="square" tIns="34275">
            <a:normAutofit/>
          </a:bodyPr>
          <a:lstStyle>
            <a:lvl1pPr lvl="0" algn="l">
              <a:lnSpc>
                <a:spcPct val="90000"/>
              </a:lnSpc>
              <a:spcBef>
                <a:spcPts val="0"/>
              </a:spcBef>
              <a:spcAft>
                <a:spcPts val="0"/>
              </a:spcAft>
              <a:buClr>
                <a:srgbClr val="000000"/>
              </a:buClr>
              <a:buSzPts val="3300"/>
              <a:buFont typeface="Arial"/>
              <a:buNone/>
              <a:defRPr b="1">
                <a:solidFill>
                  <a:srgbClr val="000000"/>
                </a:solidFill>
                <a:latin typeface="Arial"/>
                <a:ea typeface="Arial"/>
                <a:cs typeface="Arial"/>
                <a:sym typeface="Arial"/>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342" name="Google Shape;342;p147"/>
          <p:cNvSpPr txBox="1"/>
          <p:nvPr>
            <p:ph idx="1" type="body"/>
          </p:nvPr>
        </p:nvSpPr>
        <p:spPr>
          <a:xfrm rot="5400000">
            <a:off x="2940248" y="-942380"/>
            <a:ext cx="3263504" cy="7886701"/>
          </a:xfrm>
          <a:prstGeom prst="rect">
            <a:avLst/>
          </a:prstGeom>
          <a:noFill/>
          <a:ln>
            <a:noFill/>
          </a:ln>
        </p:spPr>
        <p:txBody>
          <a:bodyPr anchorCtr="0" anchor="t" bIns="34275" lIns="34275" spcFirstLastPara="1" rIns="34275" wrap="square" tIns="34275">
            <a:normAutofit/>
          </a:bodyPr>
          <a:lstStyle>
            <a:lvl1pPr indent="-361950" lvl="0" marL="457200" algn="l">
              <a:lnSpc>
                <a:spcPct val="90000"/>
              </a:lnSpc>
              <a:spcBef>
                <a:spcPts val="800"/>
              </a:spcBef>
              <a:spcAft>
                <a:spcPts val="0"/>
              </a:spcAft>
              <a:buClr>
                <a:srgbClr val="000000"/>
              </a:buClr>
              <a:buSzPts val="2100"/>
              <a:buFont typeface="Helvetica Neue"/>
              <a:buChar char="▪"/>
              <a:defRPr sz="2100">
                <a:solidFill>
                  <a:srgbClr val="000000"/>
                </a:solidFill>
                <a:latin typeface="Arial"/>
                <a:ea typeface="Arial"/>
                <a:cs typeface="Arial"/>
                <a:sym typeface="Arial"/>
              </a:defRPr>
            </a:lvl1pPr>
            <a:lvl2pPr indent="-361950" lvl="1" marL="914400" algn="l">
              <a:lnSpc>
                <a:spcPct val="90000"/>
              </a:lnSpc>
              <a:spcBef>
                <a:spcPts val="800"/>
              </a:spcBef>
              <a:spcAft>
                <a:spcPts val="0"/>
              </a:spcAft>
              <a:buClr>
                <a:srgbClr val="000000"/>
              </a:buClr>
              <a:buSzPts val="2100"/>
              <a:buFont typeface="Helvetica Neue"/>
              <a:buChar char="▪"/>
              <a:defRPr sz="2100">
                <a:solidFill>
                  <a:srgbClr val="000000"/>
                </a:solidFill>
                <a:latin typeface="Arial"/>
                <a:ea typeface="Arial"/>
                <a:cs typeface="Arial"/>
                <a:sym typeface="Arial"/>
              </a:defRPr>
            </a:lvl2pPr>
            <a:lvl3pPr indent="-361950" lvl="2" marL="1371600" algn="l">
              <a:lnSpc>
                <a:spcPct val="90000"/>
              </a:lnSpc>
              <a:spcBef>
                <a:spcPts val="800"/>
              </a:spcBef>
              <a:spcAft>
                <a:spcPts val="0"/>
              </a:spcAft>
              <a:buClr>
                <a:srgbClr val="000000"/>
              </a:buClr>
              <a:buSzPts val="2100"/>
              <a:buFont typeface="Helvetica Neue"/>
              <a:buChar char="•"/>
              <a:defRPr sz="2100">
                <a:solidFill>
                  <a:srgbClr val="000000"/>
                </a:solidFill>
                <a:latin typeface="Arial"/>
                <a:ea typeface="Arial"/>
                <a:cs typeface="Arial"/>
                <a:sym typeface="Arial"/>
              </a:defRPr>
            </a:lvl3pPr>
            <a:lvl4pPr indent="-361950" lvl="3" marL="1828800" algn="l">
              <a:lnSpc>
                <a:spcPct val="90000"/>
              </a:lnSpc>
              <a:spcBef>
                <a:spcPts val="800"/>
              </a:spcBef>
              <a:spcAft>
                <a:spcPts val="0"/>
              </a:spcAft>
              <a:buClr>
                <a:srgbClr val="000000"/>
              </a:buClr>
              <a:buSzPts val="2100"/>
              <a:buFont typeface="Helvetica Neue"/>
              <a:buChar char="•"/>
              <a:defRPr sz="2100">
                <a:solidFill>
                  <a:srgbClr val="000000"/>
                </a:solidFill>
                <a:latin typeface="Arial"/>
                <a:ea typeface="Arial"/>
                <a:cs typeface="Arial"/>
                <a:sym typeface="Arial"/>
              </a:defRPr>
            </a:lvl4pPr>
            <a:lvl5pPr indent="-361950" lvl="4" marL="2286000" algn="l">
              <a:lnSpc>
                <a:spcPct val="90000"/>
              </a:lnSpc>
              <a:spcBef>
                <a:spcPts val="800"/>
              </a:spcBef>
              <a:spcAft>
                <a:spcPts val="0"/>
              </a:spcAft>
              <a:buClr>
                <a:srgbClr val="000000"/>
              </a:buClr>
              <a:buSzPts val="2100"/>
              <a:buFont typeface="Helvetica Neue"/>
              <a:buChar char="•"/>
              <a:defRPr sz="2100">
                <a:solidFill>
                  <a:srgbClr val="000000"/>
                </a:solidFill>
                <a:latin typeface="Arial"/>
                <a:ea typeface="Arial"/>
                <a:cs typeface="Arial"/>
                <a:sym typeface="Arial"/>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grpSp>
        <p:nvGrpSpPr>
          <p:cNvPr id="343" name="Google Shape;343;p147"/>
          <p:cNvGrpSpPr/>
          <p:nvPr/>
        </p:nvGrpSpPr>
        <p:grpSpPr>
          <a:xfrm>
            <a:off x="6637987" y="-861835"/>
            <a:ext cx="3404211" cy="2733577"/>
            <a:chOff x="-1" y="-1"/>
            <a:chExt cx="3404210" cy="2733576"/>
          </a:xfrm>
        </p:grpSpPr>
        <p:sp>
          <p:nvSpPr>
            <p:cNvPr id="344" name="Google Shape;344;p147"/>
            <p:cNvSpPr/>
            <p:nvPr/>
          </p:nvSpPr>
          <p:spPr>
            <a:xfrm rot="-9328589">
              <a:off x="204330" y="428006"/>
              <a:ext cx="2389189" cy="1503828"/>
            </a:xfrm>
            <a:custGeom>
              <a:rect b="b" l="l" r="r" t="t"/>
              <a:pathLst>
                <a:path extrusionOk="0" h="21600" w="21600">
                  <a:moveTo>
                    <a:pt x="0" y="12409"/>
                  </a:moveTo>
                  <a:lnTo>
                    <a:pt x="4346" y="0"/>
                  </a:lnTo>
                  <a:lnTo>
                    <a:pt x="21600" y="8158"/>
                  </a:lnTo>
                  <a:lnTo>
                    <a:pt x="2878" y="21600"/>
                  </a:lnTo>
                  <a:lnTo>
                    <a:pt x="0" y="12409"/>
                  </a:lnTo>
                  <a:close/>
                </a:path>
              </a:pathLst>
            </a:custGeom>
            <a:solidFill>
              <a:srgbClr val="74A230"/>
            </a:solidFill>
            <a:ln cap="flat" cmpd="sng" w="12700">
              <a:solidFill>
                <a:srgbClr val="31538F"/>
              </a:solidFill>
              <a:prstDash val="solid"/>
              <a:miter lim="800000"/>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45" name="Google Shape;345;p147"/>
            <p:cNvSpPr/>
            <p:nvPr/>
          </p:nvSpPr>
          <p:spPr>
            <a:xfrm rot="-9328589">
              <a:off x="330512" y="441740"/>
              <a:ext cx="2197031" cy="1503827"/>
            </a:xfrm>
            <a:custGeom>
              <a:rect b="b" l="l" r="r" t="t"/>
              <a:pathLst>
                <a:path extrusionOk="0" h="21600" w="21600">
                  <a:moveTo>
                    <a:pt x="0" y="13662"/>
                  </a:moveTo>
                  <a:lnTo>
                    <a:pt x="4107" y="0"/>
                  </a:lnTo>
                  <a:lnTo>
                    <a:pt x="21600" y="8838"/>
                  </a:lnTo>
                  <a:lnTo>
                    <a:pt x="2510" y="21600"/>
                  </a:lnTo>
                  <a:lnTo>
                    <a:pt x="0" y="13662"/>
                  </a:lnTo>
                  <a:close/>
                </a:path>
              </a:pathLst>
            </a:custGeom>
            <a:solidFill>
              <a:srgbClr val="223A76"/>
            </a:solidFill>
            <a:ln cap="flat" cmpd="sng" w="12700">
              <a:solidFill>
                <a:srgbClr val="31538F"/>
              </a:solidFill>
              <a:prstDash val="solid"/>
              <a:miter lim="800000"/>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FFFFFF"/>
                </a:solidFill>
                <a:latin typeface="Calibri"/>
                <a:ea typeface="Calibri"/>
                <a:cs typeface="Calibri"/>
                <a:sym typeface="Calibri"/>
              </a:endParaRPr>
            </a:p>
          </p:txBody>
        </p:sp>
        <p:pic>
          <p:nvPicPr>
            <p:cNvPr descr="Google Shape;92;p7" id="346" name="Google Shape;346;p147"/>
            <p:cNvPicPr preferRelativeResize="0"/>
            <p:nvPr/>
          </p:nvPicPr>
          <p:blipFill rotWithShape="1">
            <a:blip r:embed="rId2">
              <a:alphaModFix/>
            </a:blip>
            <a:srcRect b="45404" l="17574" r="50801" t="0"/>
            <a:stretch/>
          </p:blipFill>
          <p:spPr>
            <a:xfrm rot="-472121">
              <a:off x="1095173" y="482962"/>
              <a:ext cx="2174725" cy="2111691"/>
            </a:xfrm>
            <a:prstGeom prst="rect">
              <a:avLst/>
            </a:prstGeom>
            <a:noFill/>
            <a:ln>
              <a:noFill/>
            </a:ln>
          </p:spPr>
        </p:pic>
        <p:pic>
          <p:nvPicPr>
            <p:cNvPr descr="Google Shape;93;p7" id="347" name="Google Shape;347;p147"/>
            <p:cNvPicPr preferRelativeResize="0"/>
            <p:nvPr/>
          </p:nvPicPr>
          <p:blipFill rotWithShape="1">
            <a:blip r:embed="rId3">
              <a:alphaModFix/>
            </a:blip>
            <a:srcRect b="0" l="0" r="13485" t="30512"/>
            <a:stretch/>
          </p:blipFill>
          <p:spPr>
            <a:xfrm>
              <a:off x="1213221" y="959382"/>
              <a:ext cx="1169698" cy="600894"/>
            </a:xfrm>
            <a:prstGeom prst="rect">
              <a:avLst/>
            </a:prstGeom>
            <a:noFill/>
            <a:ln>
              <a:noFill/>
            </a:ln>
          </p:spPr>
        </p:pic>
      </p:grpSp>
      <p:grpSp>
        <p:nvGrpSpPr>
          <p:cNvPr id="348" name="Google Shape;348;p147"/>
          <p:cNvGrpSpPr/>
          <p:nvPr/>
        </p:nvGrpSpPr>
        <p:grpSpPr>
          <a:xfrm>
            <a:off x="34300" y="4610536"/>
            <a:ext cx="8952310" cy="480211"/>
            <a:chOff x="0" y="0"/>
            <a:chExt cx="8952308" cy="480210"/>
          </a:xfrm>
        </p:grpSpPr>
        <p:pic>
          <p:nvPicPr>
            <p:cNvPr descr="Google Shape;95;p7" id="349" name="Google Shape;349;p147"/>
            <p:cNvPicPr preferRelativeResize="0"/>
            <p:nvPr/>
          </p:nvPicPr>
          <p:blipFill rotWithShape="1">
            <a:blip r:embed="rId4">
              <a:alphaModFix/>
            </a:blip>
            <a:srcRect b="0" l="0" r="0" t="0"/>
            <a:stretch/>
          </p:blipFill>
          <p:spPr>
            <a:xfrm>
              <a:off x="4017383" y="0"/>
              <a:ext cx="1040633" cy="480210"/>
            </a:xfrm>
            <a:prstGeom prst="rect">
              <a:avLst/>
            </a:prstGeom>
            <a:noFill/>
            <a:ln>
              <a:noFill/>
            </a:ln>
          </p:spPr>
        </p:pic>
        <p:grpSp>
          <p:nvGrpSpPr>
            <p:cNvPr id="350" name="Google Shape;350;p147"/>
            <p:cNvGrpSpPr/>
            <p:nvPr/>
          </p:nvGrpSpPr>
          <p:grpSpPr>
            <a:xfrm>
              <a:off x="0" y="159402"/>
              <a:ext cx="8952308" cy="229378"/>
              <a:chOff x="0" y="0"/>
              <a:chExt cx="8952307" cy="229377"/>
            </a:xfrm>
          </p:grpSpPr>
          <p:sp>
            <p:nvSpPr>
              <p:cNvPr id="351" name="Google Shape;351;p147"/>
              <p:cNvSpPr txBox="1"/>
              <p:nvPr/>
            </p:nvSpPr>
            <p:spPr>
              <a:xfrm>
                <a:off x="0" y="12996"/>
                <a:ext cx="3835185" cy="216381"/>
              </a:xfrm>
              <a:prstGeom prst="rect">
                <a:avLst/>
              </a:prstGeom>
              <a:noFill/>
              <a:ln>
                <a:noFill/>
              </a:ln>
            </p:spPr>
            <p:txBody>
              <a:bodyPr anchorCtr="0" anchor="ctr" bIns="34275" lIns="34275" spcFirstLastPara="1" rIns="34275" wrap="square" tIns="34275">
                <a:spAutoFit/>
              </a:bodyPr>
              <a:lstStyle/>
              <a:p>
                <a:pPr indent="342900" lvl="1" marL="0" marR="0" rtl="0" algn="r">
                  <a:lnSpc>
                    <a:spcPct val="100000"/>
                  </a:lnSpc>
                  <a:spcBef>
                    <a:spcPts val="0"/>
                  </a:spcBef>
                  <a:spcAft>
                    <a:spcPts val="0"/>
                  </a:spcAft>
                  <a:buClr>
                    <a:srgbClr val="223A76"/>
                  </a:buClr>
                  <a:buSzPts val="1100"/>
                  <a:buFont typeface="Arial"/>
                  <a:buNone/>
                </a:pPr>
                <a:r>
                  <a:rPr b="1" i="1" lang="en-US" sz="1100" u="none" cap="none" strike="noStrike">
                    <a:solidFill>
                      <a:srgbClr val="223A76"/>
                    </a:solidFill>
                    <a:latin typeface="Arial"/>
                    <a:ea typeface="Arial"/>
                    <a:cs typeface="Arial"/>
                    <a:sym typeface="Arial"/>
                  </a:rPr>
                  <a:t>South Carolina Athletic Trainers’ Association</a:t>
                </a:r>
                <a:endParaRPr/>
              </a:p>
            </p:txBody>
          </p:sp>
          <p:sp>
            <p:nvSpPr>
              <p:cNvPr id="352" name="Google Shape;352;p147"/>
              <p:cNvSpPr txBox="1"/>
              <p:nvPr/>
            </p:nvSpPr>
            <p:spPr>
              <a:xfrm>
                <a:off x="5240214" y="0"/>
                <a:ext cx="3712093" cy="216380"/>
              </a:xfrm>
              <a:prstGeom prst="rect">
                <a:avLst/>
              </a:prstGeom>
              <a:noFill/>
              <a:ln>
                <a:noFill/>
              </a:ln>
            </p:spPr>
            <p:txBody>
              <a:bodyPr anchorCtr="0" anchor="t" bIns="34275" lIns="34275" spcFirstLastPara="1" rIns="34275" wrap="square" tIns="34275">
                <a:spAutoFit/>
              </a:bodyPr>
              <a:lstStyle/>
              <a:p>
                <a:pPr indent="0" lvl="0" marL="0" marR="0" rtl="0" algn="l">
                  <a:lnSpc>
                    <a:spcPct val="100000"/>
                  </a:lnSpc>
                  <a:spcBef>
                    <a:spcPts val="0"/>
                  </a:spcBef>
                  <a:spcAft>
                    <a:spcPts val="0"/>
                  </a:spcAft>
                  <a:buClr>
                    <a:srgbClr val="223A76"/>
                  </a:buClr>
                  <a:buSzPts val="1100"/>
                  <a:buFont typeface="Arial"/>
                  <a:buNone/>
                </a:pPr>
                <a:r>
                  <a:rPr b="1" i="1" lang="en-US" sz="1100" u="none" cap="none" strike="noStrike">
                    <a:solidFill>
                      <a:srgbClr val="223A76"/>
                    </a:solidFill>
                    <a:latin typeface="Arial"/>
                    <a:ea typeface="Arial"/>
                    <a:cs typeface="Arial"/>
                    <a:sym typeface="Arial"/>
                  </a:rPr>
                  <a:t>2019 Annual Symposium – Columbia, SC</a:t>
                </a:r>
                <a:endParaRPr/>
              </a:p>
            </p:txBody>
          </p:sp>
        </p:grpSp>
      </p:grpSp>
      <p:sp>
        <p:nvSpPr>
          <p:cNvPr id="353" name="Google Shape;353;p147"/>
          <p:cNvSpPr txBox="1"/>
          <p:nvPr>
            <p:ph idx="12" type="sldNum"/>
          </p:nvPr>
        </p:nvSpPr>
        <p:spPr>
          <a:xfrm>
            <a:off x="6457950" y="4767262"/>
            <a:ext cx="261481" cy="257910"/>
          </a:xfrm>
          <a:prstGeom prst="rect">
            <a:avLst/>
          </a:prstGeom>
          <a:noFill/>
          <a:ln>
            <a:noFill/>
          </a:ln>
        </p:spPr>
        <p:txBody>
          <a:bodyPr anchorCtr="0" anchor="t" bIns="34275" lIns="34275" spcFirstLastPara="1" rIns="34275" wrap="square" tIns="34275">
            <a:spAutoFit/>
          </a:bodyPr>
          <a:lstStyle>
            <a:lvl1pPr indent="0" lvl="0"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1pPr>
            <a:lvl2pPr indent="0" lvl="1"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2pPr>
            <a:lvl3pPr indent="0" lvl="2"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3pPr>
            <a:lvl4pPr indent="0" lvl="3"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4pPr>
            <a:lvl5pPr indent="0" lvl="4"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5pPr>
            <a:lvl6pPr indent="0" lvl="5"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6pPr>
            <a:lvl7pPr indent="0" lvl="6"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7pPr>
            <a:lvl8pPr indent="0" lvl="7"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8pPr>
            <a:lvl9pPr indent="0" lvl="8"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sz="800">
              <a:latin typeface="Garamond"/>
              <a:ea typeface="Garamond"/>
              <a:cs typeface="Garamond"/>
              <a:sym typeface="Garamon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p:cSld name="Vertical Title and Text 2">
    <p:bg>
      <p:bgPr>
        <a:solidFill>
          <a:srgbClr val="FFFFFF">
            <a:alpha val="40000"/>
          </a:srgbClr>
        </a:solidFill>
      </p:bgPr>
    </p:bg>
    <p:spTree>
      <p:nvGrpSpPr>
        <p:cNvPr id="354" name="Shape 354"/>
        <p:cNvGrpSpPr/>
        <p:nvPr/>
      </p:nvGrpSpPr>
      <p:grpSpPr>
        <a:xfrm>
          <a:off x="0" y="0"/>
          <a:ext cx="0" cy="0"/>
          <a:chOff x="0" y="0"/>
          <a:chExt cx="0" cy="0"/>
        </a:xfrm>
      </p:grpSpPr>
      <p:sp>
        <p:nvSpPr>
          <p:cNvPr id="355" name="Google Shape;355;p148"/>
          <p:cNvSpPr txBox="1"/>
          <p:nvPr>
            <p:ph type="title"/>
          </p:nvPr>
        </p:nvSpPr>
        <p:spPr>
          <a:xfrm rot="5400000">
            <a:off x="5350073" y="1467445"/>
            <a:ext cx="4358879" cy="1971676"/>
          </a:xfrm>
          <a:prstGeom prst="rect">
            <a:avLst/>
          </a:prstGeom>
          <a:noFill/>
          <a:ln>
            <a:noFill/>
          </a:ln>
        </p:spPr>
        <p:txBody>
          <a:bodyPr anchorCtr="0" anchor="ctr" bIns="34275" lIns="34275" spcFirstLastPara="1" rIns="34275" wrap="square" tIns="34275">
            <a:normAutofit/>
          </a:bodyPr>
          <a:lstStyle>
            <a:lvl1pPr lvl="0" algn="l">
              <a:lnSpc>
                <a:spcPct val="90000"/>
              </a:lnSpc>
              <a:spcBef>
                <a:spcPts val="0"/>
              </a:spcBef>
              <a:spcAft>
                <a:spcPts val="0"/>
              </a:spcAft>
              <a:buClr>
                <a:srgbClr val="000000"/>
              </a:buClr>
              <a:buSzPts val="3300"/>
              <a:buFont typeface="Arial"/>
              <a:buNone/>
              <a:defRPr b="1">
                <a:solidFill>
                  <a:srgbClr val="000000"/>
                </a:solidFill>
                <a:latin typeface="Arial"/>
                <a:ea typeface="Arial"/>
                <a:cs typeface="Arial"/>
                <a:sym typeface="Arial"/>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356" name="Google Shape;356;p148"/>
          <p:cNvSpPr txBox="1"/>
          <p:nvPr>
            <p:ph idx="1" type="body"/>
          </p:nvPr>
        </p:nvSpPr>
        <p:spPr>
          <a:xfrm rot="5400000">
            <a:off x="1349572" y="-447080"/>
            <a:ext cx="4358880" cy="5800726"/>
          </a:xfrm>
          <a:prstGeom prst="rect">
            <a:avLst/>
          </a:prstGeom>
          <a:noFill/>
          <a:ln>
            <a:noFill/>
          </a:ln>
        </p:spPr>
        <p:txBody>
          <a:bodyPr anchorCtr="0" anchor="t" bIns="34275" lIns="34275" spcFirstLastPara="1" rIns="34275" wrap="square" tIns="34275">
            <a:normAutofit/>
          </a:bodyPr>
          <a:lstStyle>
            <a:lvl1pPr indent="-361950" lvl="0" marL="457200" algn="l">
              <a:lnSpc>
                <a:spcPct val="90000"/>
              </a:lnSpc>
              <a:spcBef>
                <a:spcPts val="800"/>
              </a:spcBef>
              <a:spcAft>
                <a:spcPts val="0"/>
              </a:spcAft>
              <a:buClr>
                <a:srgbClr val="000000"/>
              </a:buClr>
              <a:buSzPts val="2100"/>
              <a:buFont typeface="Helvetica Neue"/>
              <a:buChar char="▪"/>
              <a:defRPr sz="2100">
                <a:solidFill>
                  <a:srgbClr val="000000"/>
                </a:solidFill>
                <a:latin typeface="Arial"/>
                <a:ea typeface="Arial"/>
                <a:cs typeface="Arial"/>
                <a:sym typeface="Arial"/>
              </a:defRPr>
            </a:lvl1pPr>
            <a:lvl2pPr indent="-361950" lvl="1" marL="914400" algn="l">
              <a:lnSpc>
                <a:spcPct val="90000"/>
              </a:lnSpc>
              <a:spcBef>
                <a:spcPts val="800"/>
              </a:spcBef>
              <a:spcAft>
                <a:spcPts val="0"/>
              </a:spcAft>
              <a:buClr>
                <a:srgbClr val="000000"/>
              </a:buClr>
              <a:buSzPts val="2100"/>
              <a:buFont typeface="Helvetica Neue"/>
              <a:buChar char="▪"/>
              <a:defRPr sz="2100">
                <a:solidFill>
                  <a:srgbClr val="000000"/>
                </a:solidFill>
                <a:latin typeface="Arial"/>
                <a:ea typeface="Arial"/>
                <a:cs typeface="Arial"/>
                <a:sym typeface="Arial"/>
              </a:defRPr>
            </a:lvl2pPr>
            <a:lvl3pPr indent="-361950" lvl="2" marL="1371600" algn="l">
              <a:lnSpc>
                <a:spcPct val="90000"/>
              </a:lnSpc>
              <a:spcBef>
                <a:spcPts val="800"/>
              </a:spcBef>
              <a:spcAft>
                <a:spcPts val="0"/>
              </a:spcAft>
              <a:buClr>
                <a:srgbClr val="000000"/>
              </a:buClr>
              <a:buSzPts val="2100"/>
              <a:buFont typeface="Helvetica Neue"/>
              <a:buChar char="•"/>
              <a:defRPr sz="2100">
                <a:solidFill>
                  <a:srgbClr val="000000"/>
                </a:solidFill>
                <a:latin typeface="Arial"/>
                <a:ea typeface="Arial"/>
                <a:cs typeface="Arial"/>
                <a:sym typeface="Arial"/>
              </a:defRPr>
            </a:lvl3pPr>
            <a:lvl4pPr indent="-361950" lvl="3" marL="1828800" algn="l">
              <a:lnSpc>
                <a:spcPct val="90000"/>
              </a:lnSpc>
              <a:spcBef>
                <a:spcPts val="800"/>
              </a:spcBef>
              <a:spcAft>
                <a:spcPts val="0"/>
              </a:spcAft>
              <a:buClr>
                <a:srgbClr val="000000"/>
              </a:buClr>
              <a:buSzPts val="2100"/>
              <a:buFont typeface="Helvetica Neue"/>
              <a:buChar char="•"/>
              <a:defRPr sz="2100">
                <a:solidFill>
                  <a:srgbClr val="000000"/>
                </a:solidFill>
                <a:latin typeface="Arial"/>
                <a:ea typeface="Arial"/>
                <a:cs typeface="Arial"/>
                <a:sym typeface="Arial"/>
              </a:defRPr>
            </a:lvl4pPr>
            <a:lvl5pPr indent="-361950" lvl="4" marL="2286000" algn="l">
              <a:lnSpc>
                <a:spcPct val="90000"/>
              </a:lnSpc>
              <a:spcBef>
                <a:spcPts val="800"/>
              </a:spcBef>
              <a:spcAft>
                <a:spcPts val="0"/>
              </a:spcAft>
              <a:buClr>
                <a:srgbClr val="000000"/>
              </a:buClr>
              <a:buSzPts val="2100"/>
              <a:buFont typeface="Helvetica Neue"/>
              <a:buChar char="•"/>
              <a:defRPr sz="2100">
                <a:solidFill>
                  <a:srgbClr val="000000"/>
                </a:solidFill>
                <a:latin typeface="Arial"/>
                <a:ea typeface="Arial"/>
                <a:cs typeface="Arial"/>
                <a:sym typeface="Arial"/>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grpSp>
        <p:nvGrpSpPr>
          <p:cNvPr id="357" name="Google Shape;357;p148"/>
          <p:cNvGrpSpPr/>
          <p:nvPr/>
        </p:nvGrpSpPr>
        <p:grpSpPr>
          <a:xfrm>
            <a:off x="6637987" y="-861835"/>
            <a:ext cx="3404211" cy="2733577"/>
            <a:chOff x="-1" y="-1"/>
            <a:chExt cx="3404210" cy="2733576"/>
          </a:xfrm>
        </p:grpSpPr>
        <p:sp>
          <p:nvSpPr>
            <p:cNvPr id="358" name="Google Shape;358;p148"/>
            <p:cNvSpPr/>
            <p:nvPr/>
          </p:nvSpPr>
          <p:spPr>
            <a:xfrm rot="-9328589">
              <a:off x="204330" y="428006"/>
              <a:ext cx="2389189" cy="1503828"/>
            </a:xfrm>
            <a:custGeom>
              <a:rect b="b" l="l" r="r" t="t"/>
              <a:pathLst>
                <a:path extrusionOk="0" h="21600" w="21600">
                  <a:moveTo>
                    <a:pt x="0" y="12409"/>
                  </a:moveTo>
                  <a:lnTo>
                    <a:pt x="4346" y="0"/>
                  </a:lnTo>
                  <a:lnTo>
                    <a:pt x="21600" y="8158"/>
                  </a:lnTo>
                  <a:lnTo>
                    <a:pt x="2878" y="21600"/>
                  </a:lnTo>
                  <a:lnTo>
                    <a:pt x="0" y="12409"/>
                  </a:lnTo>
                  <a:close/>
                </a:path>
              </a:pathLst>
            </a:custGeom>
            <a:solidFill>
              <a:srgbClr val="74A230"/>
            </a:solidFill>
            <a:ln cap="flat" cmpd="sng" w="12700">
              <a:solidFill>
                <a:srgbClr val="31538F"/>
              </a:solidFill>
              <a:prstDash val="solid"/>
              <a:miter lim="800000"/>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59" name="Google Shape;359;p148"/>
            <p:cNvSpPr/>
            <p:nvPr/>
          </p:nvSpPr>
          <p:spPr>
            <a:xfrm rot="-9328589">
              <a:off x="330512" y="441740"/>
              <a:ext cx="2197031" cy="1503827"/>
            </a:xfrm>
            <a:custGeom>
              <a:rect b="b" l="l" r="r" t="t"/>
              <a:pathLst>
                <a:path extrusionOk="0" h="21600" w="21600">
                  <a:moveTo>
                    <a:pt x="0" y="13662"/>
                  </a:moveTo>
                  <a:lnTo>
                    <a:pt x="4107" y="0"/>
                  </a:lnTo>
                  <a:lnTo>
                    <a:pt x="21600" y="8838"/>
                  </a:lnTo>
                  <a:lnTo>
                    <a:pt x="2510" y="21600"/>
                  </a:lnTo>
                  <a:lnTo>
                    <a:pt x="0" y="13662"/>
                  </a:lnTo>
                  <a:close/>
                </a:path>
              </a:pathLst>
            </a:custGeom>
            <a:solidFill>
              <a:srgbClr val="223A76"/>
            </a:solidFill>
            <a:ln cap="flat" cmpd="sng" w="12700">
              <a:solidFill>
                <a:srgbClr val="31538F"/>
              </a:solidFill>
              <a:prstDash val="solid"/>
              <a:miter lim="800000"/>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FFFFFF"/>
                </a:solidFill>
                <a:latin typeface="Calibri"/>
                <a:ea typeface="Calibri"/>
                <a:cs typeface="Calibri"/>
                <a:sym typeface="Calibri"/>
              </a:endParaRPr>
            </a:p>
          </p:txBody>
        </p:sp>
        <p:pic>
          <p:nvPicPr>
            <p:cNvPr descr="Google Shape;108;p8" id="360" name="Google Shape;360;p148"/>
            <p:cNvPicPr preferRelativeResize="0"/>
            <p:nvPr/>
          </p:nvPicPr>
          <p:blipFill rotWithShape="1">
            <a:blip r:embed="rId2">
              <a:alphaModFix/>
            </a:blip>
            <a:srcRect b="45404" l="17574" r="50801" t="0"/>
            <a:stretch/>
          </p:blipFill>
          <p:spPr>
            <a:xfrm rot="-472121">
              <a:off x="1095173" y="482962"/>
              <a:ext cx="2174725" cy="2111691"/>
            </a:xfrm>
            <a:prstGeom prst="rect">
              <a:avLst/>
            </a:prstGeom>
            <a:noFill/>
            <a:ln>
              <a:noFill/>
            </a:ln>
          </p:spPr>
        </p:pic>
        <p:pic>
          <p:nvPicPr>
            <p:cNvPr descr="Google Shape;109;p8" id="361" name="Google Shape;361;p148"/>
            <p:cNvPicPr preferRelativeResize="0"/>
            <p:nvPr/>
          </p:nvPicPr>
          <p:blipFill rotWithShape="1">
            <a:blip r:embed="rId3">
              <a:alphaModFix/>
            </a:blip>
            <a:srcRect b="0" l="0" r="13485" t="30512"/>
            <a:stretch/>
          </p:blipFill>
          <p:spPr>
            <a:xfrm>
              <a:off x="1213221" y="959382"/>
              <a:ext cx="1169698" cy="600894"/>
            </a:xfrm>
            <a:prstGeom prst="rect">
              <a:avLst/>
            </a:prstGeom>
            <a:noFill/>
            <a:ln>
              <a:noFill/>
            </a:ln>
          </p:spPr>
        </p:pic>
      </p:grpSp>
      <p:grpSp>
        <p:nvGrpSpPr>
          <p:cNvPr id="362" name="Google Shape;362;p148"/>
          <p:cNvGrpSpPr/>
          <p:nvPr/>
        </p:nvGrpSpPr>
        <p:grpSpPr>
          <a:xfrm>
            <a:off x="34300" y="4610536"/>
            <a:ext cx="8952310" cy="480211"/>
            <a:chOff x="0" y="0"/>
            <a:chExt cx="8952308" cy="480210"/>
          </a:xfrm>
        </p:grpSpPr>
        <p:pic>
          <p:nvPicPr>
            <p:cNvPr descr="Google Shape;111;p8" id="363" name="Google Shape;363;p148"/>
            <p:cNvPicPr preferRelativeResize="0"/>
            <p:nvPr/>
          </p:nvPicPr>
          <p:blipFill rotWithShape="1">
            <a:blip r:embed="rId4">
              <a:alphaModFix/>
            </a:blip>
            <a:srcRect b="0" l="0" r="0" t="0"/>
            <a:stretch/>
          </p:blipFill>
          <p:spPr>
            <a:xfrm>
              <a:off x="4017383" y="0"/>
              <a:ext cx="1040633" cy="480210"/>
            </a:xfrm>
            <a:prstGeom prst="rect">
              <a:avLst/>
            </a:prstGeom>
            <a:noFill/>
            <a:ln>
              <a:noFill/>
            </a:ln>
          </p:spPr>
        </p:pic>
        <p:grpSp>
          <p:nvGrpSpPr>
            <p:cNvPr id="364" name="Google Shape;364;p148"/>
            <p:cNvGrpSpPr/>
            <p:nvPr/>
          </p:nvGrpSpPr>
          <p:grpSpPr>
            <a:xfrm>
              <a:off x="0" y="159402"/>
              <a:ext cx="8952308" cy="229378"/>
              <a:chOff x="0" y="0"/>
              <a:chExt cx="8952307" cy="229377"/>
            </a:xfrm>
          </p:grpSpPr>
          <p:sp>
            <p:nvSpPr>
              <p:cNvPr id="365" name="Google Shape;365;p148"/>
              <p:cNvSpPr txBox="1"/>
              <p:nvPr/>
            </p:nvSpPr>
            <p:spPr>
              <a:xfrm>
                <a:off x="0" y="12996"/>
                <a:ext cx="3835185" cy="216381"/>
              </a:xfrm>
              <a:prstGeom prst="rect">
                <a:avLst/>
              </a:prstGeom>
              <a:noFill/>
              <a:ln>
                <a:noFill/>
              </a:ln>
            </p:spPr>
            <p:txBody>
              <a:bodyPr anchorCtr="0" anchor="ctr" bIns="34275" lIns="34275" spcFirstLastPara="1" rIns="34275" wrap="square" tIns="34275">
                <a:spAutoFit/>
              </a:bodyPr>
              <a:lstStyle/>
              <a:p>
                <a:pPr indent="342900" lvl="1" marL="0" marR="0" rtl="0" algn="r">
                  <a:lnSpc>
                    <a:spcPct val="100000"/>
                  </a:lnSpc>
                  <a:spcBef>
                    <a:spcPts val="0"/>
                  </a:spcBef>
                  <a:spcAft>
                    <a:spcPts val="0"/>
                  </a:spcAft>
                  <a:buClr>
                    <a:srgbClr val="223A76"/>
                  </a:buClr>
                  <a:buSzPts val="1100"/>
                  <a:buFont typeface="Arial"/>
                  <a:buNone/>
                </a:pPr>
                <a:r>
                  <a:rPr b="1" i="1" lang="en-US" sz="1100" u="none" cap="none" strike="noStrike">
                    <a:solidFill>
                      <a:srgbClr val="223A76"/>
                    </a:solidFill>
                    <a:latin typeface="Arial"/>
                    <a:ea typeface="Arial"/>
                    <a:cs typeface="Arial"/>
                    <a:sym typeface="Arial"/>
                  </a:rPr>
                  <a:t>South Carolina Athletic Trainers’ Association</a:t>
                </a:r>
                <a:endParaRPr/>
              </a:p>
            </p:txBody>
          </p:sp>
          <p:sp>
            <p:nvSpPr>
              <p:cNvPr id="366" name="Google Shape;366;p148"/>
              <p:cNvSpPr txBox="1"/>
              <p:nvPr/>
            </p:nvSpPr>
            <p:spPr>
              <a:xfrm>
                <a:off x="5240214" y="0"/>
                <a:ext cx="3712093" cy="216380"/>
              </a:xfrm>
              <a:prstGeom prst="rect">
                <a:avLst/>
              </a:prstGeom>
              <a:noFill/>
              <a:ln>
                <a:noFill/>
              </a:ln>
            </p:spPr>
            <p:txBody>
              <a:bodyPr anchorCtr="0" anchor="t" bIns="34275" lIns="34275" spcFirstLastPara="1" rIns="34275" wrap="square" tIns="34275">
                <a:spAutoFit/>
              </a:bodyPr>
              <a:lstStyle/>
              <a:p>
                <a:pPr indent="0" lvl="0" marL="0" marR="0" rtl="0" algn="l">
                  <a:lnSpc>
                    <a:spcPct val="100000"/>
                  </a:lnSpc>
                  <a:spcBef>
                    <a:spcPts val="0"/>
                  </a:spcBef>
                  <a:spcAft>
                    <a:spcPts val="0"/>
                  </a:spcAft>
                  <a:buClr>
                    <a:srgbClr val="223A76"/>
                  </a:buClr>
                  <a:buSzPts val="1100"/>
                  <a:buFont typeface="Arial"/>
                  <a:buNone/>
                </a:pPr>
                <a:r>
                  <a:rPr b="1" i="1" lang="en-US" sz="1100" u="none" cap="none" strike="noStrike">
                    <a:solidFill>
                      <a:srgbClr val="223A76"/>
                    </a:solidFill>
                    <a:latin typeface="Arial"/>
                    <a:ea typeface="Arial"/>
                    <a:cs typeface="Arial"/>
                    <a:sym typeface="Arial"/>
                  </a:rPr>
                  <a:t>2019 Annual Symposium – Columbia, SC</a:t>
                </a:r>
                <a:endParaRPr/>
              </a:p>
            </p:txBody>
          </p:sp>
        </p:grpSp>
      </p:grpSp>
      <p:sp>
        <p:nvSpPr>
          <p:cNvPr id="367" name="Google Shape;367;p148"/>
          <p:cNvSpPr txBox="1"/>
          <p:nvPr>
            <p:ph idx="12" type="sldNum"/>
          </p:nvPr>
        </p:nvSpPr>
        <p:spPr>
          <a:xfrm>
            <a:off x="6457950" y="4767262"/>
            <a:ext cx="261481" cy="257910"/>
          </a:xfrm>
          <a:prstGeom prst="rect">
            <a:avLst/>
          </a:prstGeom>
          <a:noFill/>
          <a:ln>
            <a:noFill/>
          </a:ln>
        </p:spPr>
        <p:txBody>
          <a:bodyPr anchorCtr="0" anchor="t" bIns="34275" lIns="34275" spcFirstLastPara="1" rIns="34275" wrap="square" tIns="34275">
            <a:spAutoFit/>
          </a:bodyPr>
          <a:lstStyle>
            <a:lvl1pPr indent="0" lvl="0"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1pPr>
            <a:lvl2pPr indent="0" lvl="1"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2pPr>
            <a:lvl3pPr indent="0" lvl="2"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3pPr>
            <a:lvl4pPr indent="0" lvl="3"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4pPr>
            <a:lvl5pPr indent="0" lvl="4"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5pPr>
            <a:lvl6pPr indent="0" lvl="5"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6pPr>
            <a:lvl7pPr indent="0" lvl="6"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7pPr>
            <a:lvl8pPr indent="0" lvl="7"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8pPr>
            <a:lvl9pPr indent="0" lvl="8" marL="0" marR="0" algn="l">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sz="800">
              <a:latin typeface="Garamond"/>
              <a:ea typeface="Garamond"/>
              <a:cs typeface="Garamond"/>
              <a:sym typeface="Garamon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3">
    <p:bg>
      <p:bgPr>
        <a:solidFill>
          <a:srgbClr val="FFFFFF"/>
        </a:solidFill>
      </p:bgPr>
    </p:bg>
    <p:spTree>
      <p:nvGrpSpPr>
        <p:cNvPr id="368" name="Shape 368"/>
        <p:cNvGrpSpPr/>
        <p:nvPr/>
      </p:nvGrpSpPr>
      <p:grpSpPr>
        <a:xfrm>
          <a:off x="0" y="0"/>
          <a:ext cx="0" cy="0"/>
          <a:chOff x="0" y="0"/>
          <a:chExt cx="0" cy="0"/>
        </a:xfrm>
      </p:grpSpPr>
      <p:sp>
        <p:nvSpPr>
          <p:cNvPr id="369" name="Google Shape;369;p149"/>
          <p:cNvSpPr txBox="1"/>
          <p:nvPr>
            <p:ph type="title"/>
          </p:nvPr>
        </p:nvSpPr>
        <p:spPr>
          <a:xfrm>
            <a:off x="1143000" y="841771"/>
            <a:ext cx="6858000" cy="1790701"/>
          </a:xfrm>
          <a:prstGeom prst="rect">
            <a:avLst/>
          </a:prstGeom>
          <a:noFill/>
          <a:ln>
            <a:noFill/>
          </a:ln>
        </p:spPr>
        <p:txBody>
          <a:bodyPr anchorCtr="0" anchor="b" bIns="45700" lIns="45700" spcFirstLastPara="1" rIns="45700" wrap="square" tIns="45700">
            <a:normAutofit/>
          </a:bodyPr>
          <a:lstStyle>
            <a:lvl1pPr lvl="0" algn="ctr">
              <a:lnSpc>
                <a:spcPct val="90000"/>
              </a:lnSpc>
              <a:spcBef>
                <a:spcPts val="0"/>
              </a:spcBef>
              <a:spcAft>
                <a:spcPts val="0"/>
              </a:spcAft>
              <a:buClr>
                <a:srgbClr val="000000"/>
              </a:buClr>
              <a:buSzPts val="4500"/>
              <a:buFont typeface="Calibri"/>
              <a:buNone/>
              <a:defRPr sz="4500">
                <a:solidFill>
                  <a:srgbClr val="000000"/>
                </a:solidFill>
                <a:latin typeface="Calibri"/>
                <a:ea typeface="Calibri"/>
                <a:cs typeface="Calibri"/>
                <a:sym typeface="Calibri"/>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370" name="Google Shape;370;p149"/>
          <p:cNvSpPr txBox="1"/>
          <p:nvPr>
            <p:ph idx="1" type="body"/>
          </p:nvPr>
        </p:nvSpPr>
        <p:spPr>
          <a:xfrm>
            <a:off x="1143000" y="2701527"/>
            <a:ext cx="6858000" cy="1241823"/>
          </a:xfrm>
          <a:prstGeom prst="rect">
            <a:avLst/>
          </a:prstGeom>
          <a:noFill/>
          <a:ln>
            <a:noFill/>
          </a:ln>
        </p:spPr>
        <p:txBody>
          <a:bodyPr anchorCtr="0" anchor="t" bIns="45700" lIns="45700" spcFirstLastPara="1" rIns="45700" wrap="square" tIns="45700">
            <a:normAutofit/>
          </a:bodyPr>
          <a:lstStyle>
            <a:lvl1pPr indent="-228600" lvl="0" marL="457200" algn="ctr">
              <a:lnSpc>
                <a:spcPct val="90000"/>
              </a:lnSpc>
              <a:spcBef>
                <a:spcPts val="700"/>
              </a:spcBef>
              <a:spcAft>
                <a:spcPts val="0"/>
              </a:spcAft>
              <a:buClr>
                <a:srgbClr val="000000"/>
              </a:buClr>
              <a:buSzPts val="1800"/>
              <a:buFont typeface="Calibri"/>
              <a:buNone/>
              <a:defRPr>
                <a:solidFill>
                  <a:srgbClr val="000000"/>
                </a:solidFill>
                <a:latin typeface="Calibri"/>
                <a:ea typeface="Calibri"/>
                <a:cs typeface="Calibri"/>
                <a:sym typeface="Calibri"/>
              </a:defRPr>
            </a:lvl1pPr>
            <a:lvl2pPr indent="-228600" lvl="1" marL="914400" algn="ctr">
              <a:lnSpc>
                <a:spcPct val="90000"/>
              </a:lnSpc>
              <a:spcBef>
                <a:spcPts val="700"/>
              </a:spcBef>
              <a:spcAft>
                <a:spcPts val="0"/>
              </a:spcAft>
              <a:buClr>
                <a:srgbClr val="000000"/>
              </a:buClr>
              <a:buSzPts val="1800"/>
              <a:buFont typeface="Calibri"/>
              <a:buNone/>
              <a:defRPr>
                <a:solidFill>
                  <a:srgbClr val="000000"/>
                </a:solidFill>
                <a:latin typeface="Calibri"/>
                <a:ea typeface="Calibri"/>
                <a:cs typeface="Calibri"/>
                <a:sym typeface="Calibri"/>
              </a:defRPr>
            </a:lvl2pPr>
            <a:lvl3pPr indent="-228600" lvl="2" marL="1371600" algn="ctr">
              <a:lnSpc>
                <a:spcPct val="90000"/>
              </a:lnSpc>
              <a:spcBef>
                <a:spcPts val="700"/>
              </a:spcBef>
              <a:spcAft>
                <a:spcPts val="0"/>
              </a:spcAft>
              <a:buClr>
                <a:srgbClr val="000000"/>
              </a:buClr>
              <a:buSzPts val="1800"/>
              <a:buFont typeface="Calibri"/>
              <a:buNone/>
              <a:defRPr>
                <a:solidFill>
                  <a:srgbClr val="000000"/>
                </a:solidFill>
                <a:latin typeface="Calibri"/>
                <a:ea typeface="Calibri"/>
                <a:cs typeface="Calibri"/>
                <a:sym typeface="Calibri"/>
              </a:defRPr>
            </a:lvl3pPr>
            <a:lvl4pPr indent="-228600" lvl="3" marL="1828800" algn="ctr">
              <a:lnSpc>
                <a:spcPct val="90000"/>
              </a:lnSpc>
              <a:spcBef>
                <a:spcPts val="700"/>
              </a:spcBef>
              <a:spcAft>
                <a:spcPts val="0"/>
              </a:spcAft>
              <a:buClr>
                <a:srgbClr val="000000"/>
              </a:buClr>
              <a:buSzPts val="1800"/>
              <a:buFont typeface="Calibri"/>
              <a:buNone/>
              <a:defRPr>
                <a:solidFill>
                  <a:srgbClr val="000000"/>
                </a:solidFill>
                <a:latin typeface="Calibri"/>
                <a:ea typeface="Calibri"/>
                <a:cs typeface="Calibri"/>
                <a:sym typeface="Calibri"/>
              </a:defRPr>
            </a:lvl4pPr>
            <a:lvl5pPr indent="-228600" lvl="4" marL="2286000" algn="ctr">
              <a:lnSpc>
                <a:spcPct val="90000"/>
              </a:lnSpc>
              <a:spcBef>
                <a:spcPts val="700"/>
              </a:spcBef>
              <a:spcAft>
                <a:spcPts val="0"/>
              </a:spcAft>
              <a:buClr>
                <a:srgbClr val="000000"/>
              </a:buClr>
              <a:buSzPts val="1800"/>
              <a:buFont typeface="Calibri"/>
              <a:buNone/>
              <a:defRPr>
                <a:solidFill>
                  <a:srgbClr val="000000"/>
                </a:solidFill>
                <a:latin typeface="Calibri"/>
                <a:ea typeface="Calibri"/>
                <a:cs typeface="Calibri"/>
                <a:sym typeface="Calibri"/>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371" name="Google Shape;371;p149"/>
          <p:cNvSpPr txBox="1"/>
          <p:nvPr>
            <p:ph idx="12" type="sldNum"/>
          </p:nvPr>
        </p:nvSpPr>
        <p:spPr>
          <a:xfrm>
            <a:off x="8284073" y="4796834"/>
            <a:ext cx="231278" cy="214702"/>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800">
              <a:solidFill>
                <a:srgbClr val="000000"/>
              </a:solidFill>
              <a:latin typeface="Garamond"/>
              <a:ea typeface="Garamond"/>
              <a:cs typeface="Garamond"/>
              <a:sym typeface="Garamon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p:cSld name="Title and Content 3">
    <p:bg>
      <p:bgPr>
        <a:solidFill>
          <a:srgbClr val="FFFFFF"/>
        </a:solidFill>
      </p:bgPr>
    </p:bg>
    <p:spTree>
      <p:nvGrpSpPr>
        <p:cNvPr id="372" name="Shape 372"/>
        <p:cNvGrpSpPr/>
        <p:nvPr/>
      </p:nvGrpSpPr>
      <p:grpSpPr>
        <a:xfrm>
          <a:off x="0" y="0"/>
          <a:ext cx="0" cy="0"/>
          <a:chOff x="0" y="0"/>
          <a:chExt cx="0" cy="0"/>
        </a:xfrm>
      </p:grpSpPr>
      <p:sp>
        <p:nvSpPr>
          <p:cNvPr id="373" name="Google Shape;373;p150"/>
          <p:cNvSpPr txBox="1"/>
          <p:nvPr>
            <p:ph type="title"/>
          </p:nvPr>
        </p:nvSpPr>
        <p:spPr>
          <a:xfrm>
            <a:off x="628650" y="273843"/>
            <a:ext cx="7886700" cy="994173"/>
          </a:xfrm>
          <a:prstGeom prst="rect">
            <a:avLst/>
          </a:prstGeom>
          <a:noFill/>
          <a:ln>
            <a:noFill/>
          </a:ln>
        </p:spPr>
        <p:txBody>
          <a:bodyPr anchorCtr="0" anchor="ctr" bIns="45700" lIns="45700" spcFirstLastPara="1" rIns="45700" wrap="square" tIns="45700">
            <a:normAutofit/>
          </a:bodyPr>
          <a:lstStyle>
            <a:lvl1pPr lvl="0" algn="l">
              <a:lnSpc>
                <a:spcPct val="90000"/>
              </a:lnSpc>
              <a:spcBef>
                <a:spcPts val="0"/>
              </a:spcBef>
              <a:spcAft>
                <a:spcPts val="0"/>
              </a:spcAft>
              <a:buClr>
                <a:srgbClr val="000000"/>
              </a:buClr>
              <a:buSzPts val="3300"/>
              <a:buFont typeface="Calibri"/>
              <a:buNone/>
              <a:defRPr>
                <a:solidFill>
                  <a:srgbClr val="000000"/>
                </a:solidFill>
                <a:latin typeface="Calibri"/>
                <a:ea typeface="Calibri"/>
                <a:cs typeface="Calibri"/>
                <a:sym typeface="Calibri"/>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374" name="Google Shape;374;p150"/>
          <p:cNvSpPr txBox="1"/>
          <p:nvPr>
            <p:ph idx="1" type="body"/>
          </p:nvPr>
        </p:nvSpPr>
        <p:spPr>
          <a:xfrm>
            <a:off x="628650" y="1369219"/>
            <a:ext cx="7886700" cy="3263504"/>
          </a:xfrm>
          <a:prstGeom prst="rect">
            <a:avLst/>
          </a:prstGeom>
          <a:noFill/>
          <a:ln>
            <a:noFill/>
          </a:ln>
        </p:spPr>
        <p:txBody>
          <a:bodyPr anchorCtr="0" anchor="t" bIns="45700" lIns="45700" spcFirstLastPara="1" rIns="45700" wrap="square" tIns="45700">
            <a:normAutofit/>
          </a:bodyPr>
          <a:lstStyle>
            <a:lvl1pPr indent="-361950" lvl="0" marL="457200" algn="l">
              <a:lnSpc>
                <a:spcPct val="90000"/>
              </a:lnSpc>
              <a:spcBef>
                <a:spcPts val="700"/>
              </a:spcBef>
              <a:spcAft>
                <a:spcPts val="0"/>
              </a:spcAft>
              <a:buClr>
                <a:srgbClr val="000000"/>
              </a:buClr>
              <a:buSzPts val="2100"/>
              <a:buChar char="•"/>
              <a:defRPr sz="2100">
                <a:solidFill>
                  <a:srgbClr val="000000"/>
                </a:solidFill>
                <a:latin typeface="Calibri"/>
                <a:ea typeface="Calibri"/>
                <a:cs typeface="Calibri"/>
                <a:sym typeface="Calibri"/>
              </a:defRPr>
            </a:lvl1pPr>
            <a:lvl2pPr indent="-361950" lvl="1" marL="914400" algn="l">
              <a:lnSpc>
                <a:spcPct val="90000"/>
              </a:lnSpc>
              <a:spcBef>
                <a:spcPts val="700"/>
              </a:spcBef>
              <a:spcAft>
                <a:spcPts val="0"/>
              </a:spcAft>
              <a:buClr>
                <a:srgbClr val="000000"/>
              </a:buClr>
              <a:buSzPts val="2100"/>
              <a:buChar char="•"/>
              <a:defRPr sz="2100">
                <a:solidFill>
                  <a:srgbClr val="000000"/>
                </a:solidFill>
                <a:latin typeface="Calibri"/>
                <a:ea typeface="Calibri"/>
                <a:cs typeface="Calibri"/>
                <a:sym typeface="Calibri"/>
              </a:defRPr>
            </a:lvl2pPr>
            <a:lvl3pPr indent="-361950" lvl="2" marL="1371600" algn="l">
              <a:lnSpc>
                <a:spcPct val="90000"/>
              </a:lnSpc>
              <a:spcBef>
                <a:spcPts val="700"/>
              </a:spcBef>
              <a:spcAft>
                <a:spcPts val="0"/>
              </a:spcAft>
              <a:buClr>
                <a:srgbClr val="000000"/>
              </a:buClr>
              <a:buSzPts val="2100"/>
              <a:buChar char="•"/>
              <a:defRPr sz="2100">
                <a:solidFill>
                  <a:srgbClr val="000000"/>
                </a:solidFill>
                <a:latin typeface="Calibri"/>
                <a:ea typeface="Calibri"/>
                <a:cs typeface="Calibri"/>
                <a:sym typeface="Calibri"/>
              </a:defRPr>
            </a:lvl3pPr>
            <a:lvl4pPr indent="-361950" lvl="3" marL="1828800" algn="l">
              <a:lnSpc>
                <a:spcPct val="90000"/>
              </a:lnSpc>
              <a:spcBef>
                <a:spcPts val="700"/>
              </a:spcBef>
              <a:spcAft>
                <a:spcPts val="0"/>
              </a:spcAft>
              <a:buClr>
                <a:srgbClr val="000000"/>
              </a:buClr>
              <a:buSzPts val="2100"/>
              <a:buChar char="•"/>
              <a:defRPr sz="2100">
                <a:solidFill>
                  <a:srgbClr val="000000"/>
                </a:solidFill>
                <a:latin typeface="Calibri"/>
                <a:ea typeface="Calibri"/>
                <a:cs typeface="Calibri"/>
                <a:sym typeface="Calibri"/>
              </a:defRPr>
            </a:lvl4pPr>
            <a:lvl5pPr indent="-361950" lvl="4" marL="2286000" algn="l">
              <a:lnSpc>
                <a:spcPct val="90000"/>
              </a:lnSpc>
              <a:spcBef>
                <a:spcPts val="700"/>
              </a:spcBef>
              <a:spcAft>
                <a:spcPts val="0"/>
              </a:spcAft>
              <a:buClr>
                <a:srgbClr val="000000"/>
              </a:buClr>
              <a:buSzPts val="2100"/>
              <a:buChar char="•"/>
              <a:defRPr sz="2100">
                <a:solidFill>
                  <a:srgbClr val="000000"/>
                </a:solidFill>
                <a:latin typeface="Calibri"/>
                <a:ea typeface="Calibri"/>
                <a:cs typeface="Calibri"/>
                <a:sym typeface="Calibri"/>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375" name="Google Shape;375;p150"/>
          <p:cNvSpPr txBox="1"/>
          <p:nvPr>
            <p:ph idx="12" type="sldNum"/>
          </p:nvPr>
        </p:nvSpPr>
        <p:spPr>
          <a:xfrm>
            <a:off x="8284073" y="4796834"/>
            <a:ext cx="231278" cy="214702"/>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800">
              <a:solidFill>
                <a:srgbClr val="000000"/>
              </a:solidFill>
              <a:latin typeface="Garamond"/>
              <a:ea typeface="Garamond"/>
              <a:cs typeface="Garamond"/>
              <a:sym typeface="Garamon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p:cSld name="Section Header">
    <p:bg>
      <p:bgPr>
        <a:solidFill>
          <a:srgbClr val="FFFFFF"/>
        </a:solidFill>
      </p:bgPr>
    </p:bg>
    <p:spTree>
      <p:nvGrpSpPr>
        <p:cNvPr id="376" name="Shape 376"/>
        <p:cNvGrpSpPr/>
        <p:nvPr/>
      </p:nvGrpSpPr>
      <p:grpSpPr>
        <a:xfrm>
          <a:off x="0" y="0"/>
          <a:ext cx="0" cy="0"/>
          <a:chOff x="0" y="0"/>
          <a:chExt cx="0" cy="0"/>
        </a:xfrm>
      </p:grpSpPr>
      <p:sp>
        <p:nvSpPr>
          <p:cNvPr id="377" name="Google Shape;377;p151"/>
          <p:cNvSpPr txBox="1"/>
          <p:nvPr>
            <p:ph type="title"/>
          </p:nvPr>
        </p:nvSpPr>
        <p:spPr>
          <a:xfrm>
            <a:off x="623887" y="1282303"/>
            <a:ext cx="7886701" cy="2139554"/>
          </a:xfrm>
          <a:prstGeom prst="rect">
            <a:avLst/>
          </a:prstGeom>
          <a:noFill/>
          <a:ln>
            <a:noFill/>
          </a:ln>
        </p:spPr>
        <p:txBody>
          <a:bodyPr anchorCtr="0" anchor="b" bIns="45700" lIns="45700" spcFirstLastPara="1" rIns="45700" wrap="square" tIns="45700">
            <a:normAutofit/>
          </a:bodyPr>
          <a:lstStyle>
            <a:lvl1pPr lvl="0" algn="l">
              <a:lnSpc>
                <a:spcPct val="90000"/>
              </a:lnSpc>
              <a:spcBef>
                <a:spcPts val="0"/>
              </a:spcBef>
              <a:spcAft>
                <a:spcPts val="0"/>
              </a:spcAft>
              <a:buClr>
                <a:srgbClr val="000000"/>
              </a:buClr>
              <a:buSzPts val="4500"/>
              <a:buFont typeface="Calibri"/>
              <a:buNone/>
              <a:defRPr sz="4500">
                <a:solidFill>
                  <a:srgbClr val="000000"/>
                </a:solidFill>
                <a:latin typeface="Calibri"/>
                <a:ea typeface="Calibri"/>
                <a:cs typeface="Calibri"/>
                <a:sym typeface="Calibri"/>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378" name="Google Shape;378;p151"/>
          <p:cNvSpPr txBox="1"/>
          <p:nvPr>
            <p:ph idx="1" type="body"/>
          </p:nvPr>
        </p:nvSpPr>
        <p:spPr>
          <a:xfrm>
            <a:off x="623887" y="3442098"/>
            <a:ext cx="7886701" cy="1125141"/>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700"/>
              </a:spcBef>
              <a:spcAft>
                <a:spcPts val="0"/>
              </a:spcAft>
              <a:buClr>
                <a:srgbClr val="888888"/>
              </a:buClr>
              <a:buSzPts val="1800"/>
              <a:buFont typeface="Calibri"/>
              <a:buNone/>
              <a:defRPr>
                <a:solidFill>
                  <a:srgbClr val="888888"/>
                </a:solidFill>
                <a:latin typeface="Calibri"/>
                <a:ea typeface="Calibri"/>
                <a:cs typeface="Calibri"/>
                <a:sym typeface="Calibri"/>
              </a:defRPr>
            </a:lvl1pPr>
            <a:lvl2pPr indent="-228600" lvl="1" marL="914400" algn="l">
              <a:lnSpc>
                <a:spcPct val="90000"/>
              </a:lnSpc>
              <a:spcBef>
                <a:spcPts val="700"/>
              </a:spcBef>
              <a:spcAft>
                <a:spcPts val="0"/>
              </a:spcAft>
              <a:buClr>
                <a:srgbClr val="888888"/>
              </a:buClr>
              <a:buSzPts val="1800"/>
              <a:buFont typeface="Calibri"/>
              <a:buNone/>
              <a:defRPr>
                <a:solidFill>
                  <a:srgbClr val="888888"/>
                </a:solidFill>
                <a:latin typeface="Calibri"/>
                <a:ea typeface="Calibri"/>
                <a:cs typeface="Calibri"/>
                <a:sym typeface="Calibri"/>
              </a:defRPr>
            </a:lvl2pPr>
            <a:lvl3pPr indent="-228600" lvl="2" marL="1371600" algn="l">
              <a:lnSpc>
                <a:spcPct val="90000"/>
              </a:lnSpc>
              <a:spcBef>
                <a:spcPts val="700"/>
              </a:spcBef>
              <a:spcAft>
                <a:spcPts val="0"/>
              </a:spcAft>
              <a:buClr>
                <a:srgbClr val="888888"/>
              </a:buClr>
              <a:buSzPts val="1800"/>
              <a:buFont typeface="Calibri"/>
              <a:buNone/>
              <a:defRPr>
                <a:solidFill>
                  <a:srgbClr val="888888"/>
                </a:solidFill>
                <a:latin typeface="Calibri"/>
                <a:ea typeface="Calibri"/>
                <a:cs typeface="Calibri"/>
                <a:sym typeface="Calibri"/>
              </a:defRPr>
            </a:lvl3pPr>
            <a:lvl4pPr indent="-228600" lvl="3" marL="1828800" algn="l">
              <a:lnSpc>
                <a:spcPct val="90000"/>
              </a:lnSpc>
              <a:spcBef>
                <a:spcPts val="700"/>
              </a:spcBef>
              <a:spcAft>
                <a:spcPts val="0"/>
              </a:spcAft>
              <a:buClr>
                <a:srgbClr val="888888"/>
              </a:buClr>
              <a:buSzPts val="1800"/>
              <a:buFont typeface="Calibri"/>
              <a:buNone/>
              <a:defRPr>
                <a:solidFill>
                  <a:srgbClr val="888888"/>
                </a:solidFill>
                <a:latin typeface="Calibri"/>
                <a:ea typeface="Calibri"/>
                <a:cs typeface="Calibri"/>
                <a:sym typeface="Calibri"/>
              </a:defRPr>
            </a:lvl4pPr>
            <a:lvl5pPr indent="-228600" lvl="4" marL="2286000" algn="l">
              <a:lnSpc>
                <a:spcPct val="90000"/>
              </a:lnSpc>
              <a:spcBef>
                <a:spcPts val="700"/>
              </a:spcBef>
              <a:spcAft>
                <a:spcPts val="0"/>
              </a:spcAft>
              <a:buClr>
                <a:srgbClr val="888888"/>
              </a:buClr>
              <a:buSzPts val="1800"/>
              <a:buFont typeface="Calibri"/>
              <a:buNone/>
              <a:defRPr>
                <a:solidFill>
                  <a:srgbClr val="888888"/>
                </a:solidFill>
                <a:latin typeface="Calibri"/>
                <a:ea typeface="Calibri"/>
                <a:cs typeface="Calibri"/>
                <a:sym typeface="Calibri"/>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379" name="Google Shape;379;p151"/>
          <p:cNvSpPr txBox="1"/>
          <p:nvPr>
            <p:ph idx="12" type="sldNum"/>
          </p:nvPr>
        </p:nvSpPr>
        <p:spPr>
          <a:xfrm>
            <a:off x="8284073" y="4796834"/>
            <a:ext cx="231278" cy="214702"/>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800">
              <a:solidFill>
                <a:srgbClr val="000000"/>
              </a:solidFill>
              <a:latin typeface="Garamond"/>
              <a:ea typeface="Garamond"/>
              <a:cs typeface="Garamond"/>
              <a:sym typeface="Garamon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p:cSld name="Two Content">
    <p:bg>
      <p:bgPr>
        <a:solidFill>
          <a:srgbClr val="FFFFFF"/>
        </a:solidFill>
      </p:bgPr>
    </p:bg>
    <p:spTree>
      <p:nvGrpSpPr>
        <p:cNvPr id="380" name="Shape 380"/>
        <p:cNvGrpSpPr/>
        <p:nvPr/>
      </p:nvGrpSpPr>
      <p:grpSpPr>
        <a:xfrm>
          <a:off x="0" y="0"/>
          <a:ext cx="0" cy="0"/>
          <a:chOff x="0" y="0"/>
          <a:chExt cx="0" cy="0"/>
        </a:xfrm>
      </p:grpSpPr>
      <p:sp>
        <p:nvSpPr>
          <p:cNvPr id="381" name="Google Shape;381;p152"/>
          <p:cNvSpPr txBox="1"/>
          <p:nvPr>
            <p:ph type="title"/>
          </p:nvPr>
        </p:nvSpPr>
        <p:spPr>
          <a:xfrm>
            <a:off x="628650" y="273843"/>
            <a:ext cx="7886700" cy="994173"/>
          </a:xfrm>
          <a:prstGeom prst="rect">
            <a:avLst/>
          </a:prstGeom>
          <a:noFill/>
          <a:ln>
            <a:noFill/>
          </a:ln>
        </p:spPr>
        <p:txBody>
          <a:bodyPr anchorCtr="0" anchor="ctr" bIns="45700" lIns="45700" spcFirstLastPara="1" rIns="45700" wrap="square" tIns="45700">
            <a:normAutofit/>
          </a:bodyPr>
          <a:lstStyle>
            <a:lvl1pPr lvl="0" algn="l">
              <a:lnSpc>
                <a:spcPct val="90000"/>
              </a:lnSpc>
              <a:spcBef>
                <a:spcPts val="0"/>
              </a:spcBef>
              <a:spcAft>
                <a:spcPts val="0"/>
              </a:spcAft>
              <a:buClr>
                <a:srgbClr val="000000"/>
              </a:buClr>
              <a:buSzPts val="3300"/>
              <a:buFont typeface="Calibri"/>
              <a:buNone/>
              <a:defRPr>
                <a:solidFill>
                  <a:srgbClr val="000000"/>
                </a:solidFill>
                <a:latin typeface="Calibri"/>
                <a:ea typeface="Calibri"/>
                <a:cs typeface="Calibri"/>
                <a:sym typeface="Calibri"/>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382" name="Google Shape;382;p152"/>
          <p:cNvSpPr txBox="1"/>
          <p:nvPr>
            <p:ph idx="1" type="body"/>
          </p:nvPr>
        </p:nvSpPr>
        <p:spPr>
          <a:xfrm>
            <a:off x="628650" y="1369219"/>
            <a:ext cx="3886200" cy="3263504"/>
          </a:xfrm>
          <a:prstGeom prst="rect">
            <a:avLst/>
          </a:prstGeom>
          <a:noFill/>
          <a:ln>
            <a:noFill/>
          </a:ln>
        </p:spPr>
        <p:txBody>
          <a:bodyPr anchorCtr="0" anchor="t" bIns="45700" lIns="45700" spcFirstLastPara="1" rIns="45700" wrap="square" tIns="45700">
            <a:normAutofit/>
          </a:bodyPr>
          <a:lstStyle>
            <a:lvl1pPr indent="-361950" lvl="0" marL="457200" algn="l">
              <a:lnSpc>
                <a:spcPct val="90000"/>
              </a:lnSpc>
              <a:spcBef>
                <a:spcPts val="700"/>
              </a:spcBef>
              <a:spcAft>
                <a:spcPts val="0"/>
              </a:spcAft>
              <a:buClr>
                <a:srgbClr val="000000"/>
              </a:buClr>
              <a:buSzPts val="2100"/>
              <a:buChar char="•"/>
              <a:defRPr sz="2100">
                <a:solidFill>
                  <a:srgbClr val="000000"/>
                </a:solidFill>
                <a:latin typeface="Calibri"/>
                <a:ea typeface="Calibri"/>
                <a:cs typeface="Calibri"/>
                <a:sym typeface="Calibri"/>
              </a:defRPr>
            </a:lvl1pPr>
            <a:lvl2pPr indent="-361950" lvl="1" marL="914400" algn="l">
              <a:lnSpc>
                <a:spcPct val="90000"/>
              </a:lnSpc>
              <a:spcBef>
                <a:spcPts val="700"/>
              </a:spcBef>
              <a:spcAft>
                <a:spcPts val="0"/>
              </a:spcAft>
              <a:buClr>
                <a:srgbClr val="000000"/>
              </a:buClr>
              <a:buSzPts val="2100"/>
              <a:buChar char="•"/>
              <a:defRPr sz="2100">
                <a:solidFill>
                  <a:srgbClr val="000000"/>
                </a:solidFill>
                <a:latin typeface="Calibri"/>
                <a:ea typeface="Calibri"/>
                <a:cs typeface="Calibri"/>
                <a:sym typeface="Calibri"/>
              </a:defRPr>
            </a:lvl2pPr>
            <a:lvl3pPr indent="-361950" lvl="2" marL="1371600" algn="l">
              <a:lnSpc>
                <a:spcPct val="90000"/>
              </a:lnSpc>
              <a:spcBef>
                <a:spcPts val="700"/>
              </a:spcBef>
              <a:spcAft>
                <a:spcPts val="0"/>
              </a:spcAft>
              <a:buClr>
                <a:srgbClr val="000000"/>
              </a:buClr>
              <a:buSzPts val="2100"/>
              <a:buChar char="•"/>
              <a:defRPr sz="2100">
                <a:solidFill>
                  <a:srgbClr val="000000"/>
                </a:solidFill>
                <a:latin typeface="Calibri"/>
                <a:ea typeface="Calibri"/>
                <a:cs typeface="Calibri"/>
                <a:sym typeface="Calibri"/>
              </a:defRPr>
            </a:lvl3pPr>
            <a:lvl4pPr indent="-361950" lvl="3" marL="1828800" algn="l">
              <a:lnSpc>
                <a:spcPct val="90000"/>
              </a:lnSpc>
              <a:spcBef>
                <a:spcPts val="700"/>
              </a:spcBef>
              <a:spcAft>
                <a:spcPts val="0"/>
              </a:spcAft>
              <a:buClr>
                <a:srgbClr val="000000"/>
              </a:buClr>
              <a:buSzPts val="2100"/>
              <a:buChar char="•"/>
              <a:defRPr sz="2100">
                <a:solidFill>
                  <a:srgbClr val="000000"/>
                </a:solidFill>
                <a:latin typeface="Calibri"/>
                <a:ea typeface="Calibri"/>
                <a:cs typeface="Calibri"/>
                <a:sym typeface="Calibri"/>
              </a:defRPr>
            </a:lvl4pPr>
            <a:lvl5pPr indent="-361950" lvl="4" marL="2286000" algn="l">
              <a:lnSpc>
                <a:spcPct val="90000"/>
              </a:lnSpc>
              <a:spcBef>
                <a:spcPts val="700"/>
              </a:spcBef>
              <a:spcAft>
                <a:spcPts val="0"/>
              </a:spcAft>
              <a:buClr>
                <a:srgbClr val="000000"/>
              </a:buClr>
              <a:buSzPts val="2100"/>
              <a:buChar char="•"/>
              <a:defRPr sz="2100">
                <a:solidFill>
                  <a:srgbClr val="000000"/>
                </a:solidFill>
                <a:latin typeface="Calibri"/>
                <a:ea typeface="Calibri"/>
                <a:cs typeface="Calibri"/>
                <a:sym typeface="Calibri"/>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383" name="Google Shape;383;p152"/>
          <p:cNvSpPr txBox="1"/>
          <p:nvPr>
            <p:ph idx="12" type="sldNum"/>
          </p:nvPr>
        </p:nvSpPr>
        <p:spPr>
          <a:xfrm>
            <a:off x="8284073" y="4796834"/>
            <a:ext cx="231278" cy="214702"/>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800">
              <a:solidFill>
                <a:srgbClr val="000000"/>
              </a:solidFill>
              <a:latin typeface="Garamond"/>
              <a:ea typeface="Garamond"/>
              <a:cs typeface="Garamond"/>
              <a:sym typeface="Garamon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p:cSld name="Title and Content 2">
    <p:bg>
      <p:bgPr>
        <a:solidFill>
          <a:srgbClr val="FFFFFF">
            <a:alpha val="40000"/>
          </a:srgbClr>
        </a:solidFill>
      </p:bgPr>
    </p:bg>
    <p:spTree>
      <p:nvGrpSpPr>
        <p:cNvPr id="59" name="Shape 59"/>
        <p:cNvGrpSpPr/>
        <p:nvPr/>
      </p:nvGrpSpPr>
      <p:grpSpPr>
        <a:xfrm>
          <a:off x="0" y="0"/>
          <a:ext cx="0" cy="0"/>
          <a:chOff x="0" y="0"/>
          <a:chExt cx="0" cy="0"/>
        </a:xfrm>
      </p:grpSpPr>
      <p:sp>
        <p:nvSpPr>
          <p:cNvPr id="60" name="Google Shape;60;p99"/>
          <p:cNvSpPr txBox="1"/>
          <p:nvPr>
            <p:ph type="title"/>
          </p:nvPr>
        </p:nvSpPr>
        <p:spPr>
          <a:xfrm>
            <a:off x="628650" y="273843"/>
            <a:ext cx="7886700" cy="994173"/>
          </a:xfrm>
          <a:prstGeom prst="rect">
            <a:avLst/>
          </a:prstGeom>
          <a:noFill/>
          <a:ln>
            <a:noFill/>
          </a:ln>
        </p:spPr>
        <p:txBody>
          <a:bodyPr anchorCtr="0" anchor="ctr" bIns="34275" lIns="34275" spcFirstLastPara="1" rIns="34275" wrap="square" tIns="34275">
            <a:normAutofit/>
          </a:bodyPr>
          <a:lstStyle>
            <a:lvl1pPr lvl="0" algn="l">
              <a:lnSpc>
                <a:spcPct val="90000"/>
              </a:lnSpc>
              <a:spcBef>
                <a:spcPts val="0"/>
              </a:spcBef>
              <a:spcAft>
                <a:spcPts val="0"/>
              </a:spcAft>
              <a:buClr>
                <a:srgbClr val="000000"/>
              </a:buClr>
              <a:buSzPts val="4800"/>
              <a:buFont typeface="Arial"/>
              <a:buNone/>
              <a:defRPr b="1" sz="4800">
                <a:solidFill>
                  <a:srgbClr val="000000"/>
                </a:solidFill>
                <a:latin typeface="Arial"/>
                <a:ea typeface="Arial"/>
                <a:cs typeface="Arial"/>
                <a:sym typeface="Arial"/>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61" name="Google Shape;61;p99"/>
          <p:cNvSpPr txBox="1"/>
          <p:nvPr>
            <p:ph idx="1" type="body"/>
          </p:nvPr>
        </p:nvSpPr>
        <p:spPr>
          <a:xfrm>
            <a:off x="628650" y="1369219"/>
            <a:ext cx="7886700" cy="3263504"/>
          </a:xfrm>
          <a:prstGeom prst="rect">
            <a:avLst/>
          </a:prstGeom>
          <a:noFill/>
          <a:ln>
            <a:noFill/>
          </a:ln>
        </p:spPr>
        <p:txBody>
          <a:bodyPr anchorCtr="0" anchor="t" bIns="34275" lIns="34275" spcFirstLastPara="1" rIns="34275" wrap="square" tIns="34275">
            <a:normAutofit/>
          </a:bodyPr>
          <a:lstStyle>
            <a:lvl1pPr indent="-342900" lvl="0" marL="457200" algn="l">
              <a:lnSpc>
                <a:spcPct val="90000"/>
              </a:lnSpc>
              <a:spcBef>
                <a:spcPts val="800"/>
              </a:spcBef>
              <a:spcAft>
                <a:spcPts val="0"/>
              </a:spcAft>
              <a:buClr>
                <a:srgbClr val="000000"/>
              </a:buClr>
              <a:buSzPts val="1800"/>
              <a:buFont typeface="Helvetica Neue"/>
              <a:buChar char="▪"/>
              <a:defRPr>
                <a:solidFill>
                  <a:srgbClr val="000000"/>
                </a:solidFill>
                <a:latin typeface="Arial"/>
                <a:ea typeface="Arial"/>
                <a:cs typeface="Arial"/>
                <a:sym typeface="Arial"/>
              </a:defRPr>
            </a:lvl1pPr>
            <a:lvl2pPr indent="-342900" lvl="1" marL="914400" algn="l">
              <a:lnSpc>
                <a:spcPct val="90000"/>
              </a:lnSpc>
              <a:spcBef>
                <a:spcPts val="800"/>
              </a:spcBef>
              <a:spcAft>
                <a:spcPts val="0"/>
              </a:spcAft>
              <a:buClr>
                <a:srgbClr val="000000"/>
              </a:buClr>
              <a:buSzPts val="1800"/>
              <a:buFont typeface="Helvetica Neue"/>
              <a:buChar char="▪"/>
              <a:defRPr>
                <a:solidFill>
                  <a:srgbClr val="000000"/>
                </a:solidFill>
                <a:latin typeface="Arial"/>
                <a:ea typeface="Arial"/>
                <a:cs typeface="Arial"/>
                <a:sym typeface="Arial"/>
              </a:defRPr>
            </a:lvl2pPr>
            <a:lvl3pPr indent="-342900" lvl="2" marL="1371600" algn="l">
              <a:lnSpc>
                <a:spcPct val="90000"/>
              </a:lnSpc>
              <a:spcBef>
                <a:spcPts val="800"/>
              </a:spcBef>
              <a:spcAft>
                <a:spcPts val="0"/>
              </a:spcAft>
              <a:buClr>
                <a:srgbClr val="000000"/>
              </a:buClr>
              <a:buSzPts val="1800"/>
              <a:buFont typeface="Helvetica Neue"/>
              <a:buChar char="•"/>
              <a:defRPr>
                <a:solidFill>
                  <a:srgbClr val="000000"/>
                </a:solidFill>
                <a:latin typeface="Arial"/>
                <a:ea typeface="Arial"/>
                <a:cs typeface="Arial"/>
                <a:sym typeface="Arial"/>
              </a:defRPr>
            </a:lvl3pPr>
            <a:lvl4pPr indent="-342900" lvl="3" marL="1828800" algn="l">
              <a:lnSpc>
                <a:spcPct val="90000"/>
              </a:lnSpc>
              <a:spcBef>
                <a:spcPts val="800"/>
              </a:spcBef>
              <a:spcAft>
                <a:spcPts val="0"/>
              </a:spcAft>
              <a:buClr>
                <a:srgbClr val="000000"/>
              </a:buClr>
              <a:buSzPts val="1800"/>
              <a:buFont typeface="Helvetica Neue"/>
              <a:buChar char="•"/>
              <a:defRPr>
                <a:solidFill>
                  <a:srgbClr val="000000"/>
                </a:solidFill>
                <a:latin typeface="Arial"/>
                <a:ea typeface="Arial"/>
                <a:cs typeface="Arial"/>
                <a:sym typeface="Arial"/>
              </a:defRPr>
            </a:lvl4pPr>
            <a:lvl5pPr indent="-342900" lvl="4" marL="2286000" algn="l">
              <a:lnSpc>
                <a:spcPct val="90000"/>
              </a:lnSpc>
              <a:spcBef>
                <a:spcPts val="800"/>
              </a:spcBef>
              <a:spcAft>
                <a:spcPts val="0"/>
              </a:spcAft>
              <a:buClr>
                <a:srgbClr val="000000"/>
              </a:buClr>
              <a:buSzPts val="1800"/>
              <a:buFont typeface="Helvetica Neue"/>
              <a:buChar char="•"/>
              <a:defRPr>
                <a:solidFill>
                  <a:srgbClr val="000000"/>
                </a:solidFill>
                <a:latin typeface="Arial"/>
                <a:ea typeface="Arial"/>
                <a:cs typeface="Arial"/>
                <a:sym typeface="Arial"/>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grpSp>
        <p:nvGrpSpPr>
          <p:cNvPr id="62" name="Google Shape;62;p99"/>
          <p:cNvGrpSpPr/>
          <p:nvPr/>
        </p:nvGrpSpPr>
        <p:grpSpPr>
          <a:xfrm>
            <a:off x="6637987" y="-861835"/>
            <a:ext cx="3404211" cy="2733577"/>
            <a:chOff x="-1" y="-1"/>
            <a:chExt cx="3404210" cy="2733576"/>
          </a:xfrm>
        </p:grpSpPr>
        <p:sp>
          <p:nvSpPr>
            <p:cNvPr id="63" name="Google Shape;63;p99"/>
            <p:cNvSpPr/>
            <p:nvPr/>
          </p:nvSpPr>
          <p:spPr>
            <a:xfrm rot="-9328589">
              <a:off x="204330" y="428006"/>
              <a:ext cx="2389189" cy="1503828"/>
            </a:xfrm>
            <a:custGeom>
              <a:rect b="b" l="l" r="r" t="t"/>
              <a:pathLst>
                <a:path extrusionOk="0" h="21600" w="21600">
                  <a:moveTo>
                    <a:pt x="0" y="12409"/>
                  </a:moveTo>
                  <a:lnTo>
                    <a:pt x="4346" y="0"/>
                  </a:lnTo>
                  <a:lnTo>
                    <a:pt x="21600" y="8158"/>
                  </a:lnTo>
                  <a:lnTo>
                    <a:pt x="2878" y="21600"/>
                  </a:lnTo>
                  <a:lnTo>
                    <a:pt x="0" y="12409"/>
                  </a:lnTo>
                  <a:close/>
                </a:path>
              </a:pathLst>
            </a:custGeom>
            <a:solidFill>
              <a:srgbClr val="74A230"/>
            </a:solidFill>
            <a:ln cap="flat" cmpd="sng" w="12700">
              <a:solidFill>
                <a:srgbClr val="31538F"/>
              </a:solidFill>
              <a:prstDash val="solid"/>
              <a:miter lim="800000"/>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4" name="Google Shape;64;p99"/>
            <p:cNvSpPr/>
            <p:nvPr/>
          </p:nvSpPr>
          <p:spPr>
            <a:xfrm rot="-9328589">
              <a:off x="330512" y="441740"/>
              <a:ext cx="2197031" cy="1503827"/>
            </a:xfrm>
            <a:custGeom>
              <a:rect b="b" l="l" r="r" t="t"/>
              <a:pathLst>
                <a:path extrusionOk="0" h="21600" w="21600">
                  <a:moveTo>
                    <a:pt x="0" y="13662"/>
                  </a:moveTo>
                  <a:lnTo>
                    <a:pt x="4107" y="0"/>
                  </a:lnTo>
                  <a:lnTo>
                    <a:pt x="21600" y="8838"/>
                  </a:lnTo>
                  <a:lnTo>
                    <a:pt x="2510" y="21600"/>
                  </a:lnTo>
                  <a:lnTo>
                    <a:pt x="0" y="13662"/>
                  </a:lnTo>
                  <a:close/>
                </a:path>
              </a:pathLst>
            </a:custGeom>
            <a:solidFill>
              <a:srgbClr val="223A76"/>
            </a:solidFill>
            <a:ln cap="flat" cmpd="sng" w="12700">
              <a:solidFill>
                <a:srgbClr val="31538F"/>
              </a:solidFill>
              <a:prstDash val="solid"/>
              <a:miter lim="800000"/>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FFFFFF"/>
                </a:solidFill>
                <a:latin typeface="Calibri"/>
                <a:ea typeface="Calibri"/>
                <a:cs typeface="Calibri"/>
                <a:sym typeface="Calibri"/>
              </a:endParaRPr>
            </a:p>
          </p:txBody>
        </p:sp>
        <p:pic>
          <p:nvPicPr>
            <p:cNvPr descr="Google Shape;28;p3" id="65" name="Google Shape;65;p99"/>
            <p:cNvPicPr preferRelativeResize="0"/>
            <p:nvPr/>
          </p:nvPicPr>
          <p:blipFill rotWithShape="1">
            <a:blip r:embed="rId2">
              <a:alphaModFix/>
            </a:blip>
            <a:srcRect b="45404" l="17574" r="50801" t="0"/>
            <a:stretch/>
          </p:blipFill>
          <p:spPr>
            <a:xfrm rot="-472121">
              <a:off x="1095173" y="482962"/>
              <a:ext cx="2174725" cy="2111691"/>
            </a:xfrm>
            <a:prstGeom prst="rect">
              <a:avLst/>
            </a:prstGeom>
            <a:noFill/>
            <a:ln>
              <a:noFill/>
            </a:ln>
          </p:spPr>
        </p:pic>
        <p:pic>
          <p:nvPicPr>
            <p:cNvPr descr="Google Shape;29;p3" id="66" name="Google Shape;66;p99"/>
            <p:cNvPicPr preferRelativeResize="0"/>
            <p:nvPr/>
          </p:nvPicPr>
          <p:blipFill rotWithShape="1">
            <a:blip r:embed="rId3">
              <a:alphaModFix/>
            </a:blip>
            <a:srcRect b="0" l="0" r="13485" t="30512"/>
            <a:stretch/>
          </p:blipFill>
          <p:spPr>
            <a:xfrm>
              <a:off x="1213221" y="959382"/>
              <a:ext cx="1169698" cy="600894"/>
            </a:xfrm>
            <a:prstGeom prst="rect">
              <a:avLst/>
            </a:prstGeom>
            <a:noFill/>
            <a:ln>
              <a:noFill/>
            </a:ln>
          </p:spPr>
        </p:pic>
      </p:grpSp>
      <p:pic>
        <p:nvPicPr>
          <p:cNvPr descr="Google Shape;31;p3" id="67" name="Google Shape;67;p99"/>
          <p:cNvPicPr preferRelativeResize="0"/>
          <p:nvPr/>
        </p:nvPicPr>
        <p:blipFill rotWithShape="1">
          <a:blip r:embed="rId4">
            <a:alphaModFix/>
          </a:blip>
          <a:srcRect b="0" l="0" r="0" t="0"/>
          <a:stretch/>
        </p:blipFill>
        <p:spPr>
          <a:xfrm>
            <a:off x="4051684" y="4610536"/>
            <a:ext cx="1040634" cy="480210"/>
          </a:xfrm>
          <a:prstGeom prst="rect">
            <a:avLst/>
          </a:prstGeom>
          <a:noFill/>
          <a:ln>
            <a:noFill/>
          </a:ln>
        </p:spPr>
      </p:pic>
      <p:sp>
        <p:nvSpPr>
          <p:cNvPr id="68" name="Google Shape;68;p99"/>
          <p:cNvSpPr txBox="1"/>
          <p:nvPr>
            <p:ph idx="12" type="sldNum"/>
          </p:nvPr>
        </p:nvSpPr>
        <p:spPr>
          <a:xfrm>
            <a:off x="4419600" y="4627562"/>
            <a:ext cx="2133600" cy="279401"/>
          </a:xfrm>
          <a:prstGeom prst="rect">
            <a:avLst/>
          </a:prstGeom>
          <a:noFill/>
          <a:ln>
            <a:noFill/>
          </a:ln>
        </p:spPr>
        <p:txBody>
          <a:bodyPr anchorCtr="0" anchor="ctr" bIns="34275" lIns="34275" spcFirstLastPara="1" rIns="34275" wrap="square" tIns="34275">
            <a:spAutoFit/>
          </a:bodyPr>
          <a:lstStyle>
            <a:lvl1pPr indent="0" lvl="0"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1pPr>
            <a:lvl2pPr indent="0" lvl="1"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2pPr>
            <a:lvl3pPr indent="0" lvl="2"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3pPr>
            <a:lvl4pPr indent="0" lvl="3"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4pPr>
            <a:lvl5pPr indent="0" lvl="4"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5pPr>
            <a:lvl6pPr indent="0" lvl="5"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6pPr>
            <a:lvl7pPr indent="0" lvl="6"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7pPr>
            <a:lvl8pPr indent="0" lvl="7"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8pPr>
            <a:lvl9pPr indent="0" lvl="8" marL="0" algn="r">
              <a:lnSpc>
                <a:spcPct val="100000"/>
              </a:lnSpc>
              <a:spcBef>
                <a:spcPts val="0"/>
              </a:spcBef>
              <a:spcAft>
                <a:spcPts val="0"/>
              </a:spcAft>
              <a:buClr>
                <a:srgbClr val="000000"/>
              </a:buClr>
              <a:buSzPts val="800"/>
              <a:buFont typeface="Garamond"/>
              <a:buNone/>
              <a:defRPr sz="800">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p:cSld name="Title Only">
    <p:bg>
      <p:bgPr>
        <a:solidFill>
          <a:srgbClr val="FFFFFF"/>
        </a:solidFill>
      </p:bgPr>
    </p:bg>
    <p:spTree>
      <p:nvGrpSpPr>
        <p:cNvPr id="384" name="Shape 384"/>
        <p:cNvGrpSpPr/>
        <p:nvPr/>
      </p:nvGrpSpPr>
      <p:grpSpPr>
        <a:xfrm>
          <a:off x="0" y="0"/>
          <a:ext cx="0" cy="0"/>
          <a:chOff x="0" y="0"/>
          <a:chExt cx="0" cy="0"/>
        </a:xfrm>
      </p:grpSpPr>
      <p:sp>
        <p:nvSpPr>
          <p:cNvPr id="385" name="Google Shape;385;p153"/>
          <p:cNvSpPr txBox="1"/>
          <p:nvPr>
            <p:ph type="title"/>
          </p:nvPr>
        </p:nvSpPr>
        <p:spPr>
          <a:xfrm>
            <a:off x="628650" y="273843"/>
            <a:ext cx="7886700" cy="994173"/>
          </a:xfrm>
          <a:prstGeom prst="rect">
            <a:avLst/>
          </a:prstGeom>
          <a:noFill/>
          <a:ln>
            <a:noFill/>
          </a:ln>
        </p:spPr>
        <p:txBody>
          <a:bodyPr anchorCtr="0" anchor="ctr" bIns="45700" lIns="45700" spcFirstLastPara="1" rIns="45700" wrap="square" tIns="45700">
            <a:normAutofit/>
          </a:bodyPr>
          <a:lstStyle>
            <a:lvl1pPr lvl="0" algn="l">
              <a:lnSpc>
                <a:spcPct val="90000"/>
              </a:lnSpc>
              <a:spcBef>
                <a:spcPts val="0"/>
              </a:spcBef>
              <a:spcAft>
                <a:spcPts val="0"/>
              </a:spcAft>
              <a:buClr>
                <a:srgbClr val="000000"/>
              </a:buClr>
              <a:buSzPts val="3300"/>
              <a:buFont typeface="Calibri"/>
              <a:buNone/>
              <a:defRPr>
                <a:solidFill>
                  <a:srgbClr val="000000"/>
                </a:solidFill>
                <a:latin typeface="Calibri"/>
                <a:ea typeface="Calibri"/>
                <a:cs typeface="Calibri"/>
                <a:sym typeface="Calibri"/>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386" name="Google Shape;386;p153"/>
          <p:cNvSpPr txBox="1"/>
          <p:nvPr>
            <p:ph idx="12" type="sldNum"/>
          </p:nvPr>
        </p:nvSpPr>
        <p:spPr>
          <a:xfrm>
            <a:off x="8284073" y="4796834"/>
            <a:ext cx="231278" cy="214702"/>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800">
              <a:solidFill>
                <a:srgbClr val="000000"/>
              </a:solidFill>
              <a:latin typeface="Garamond"/>
              <a:ea typeface="Garamond"/>
              <a:cs typeface="Garamond"/>
              <a:sym typeface="Garamon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6">
    <p:bg>
      <p:bgPr>
        <a:solidFill>
          <a:srgbClr val="FFFFFF"/>
        </a:solidFill>
      </p:bgPr>
    </p:bg>
    <p:spTree>
      <p:nvGrpSpPr>
        <p:cNvPr id="387" name="Shape 387"/>
        <p:cNvGrpSpPr/>
        <p:nvPr/>
      </p:nvGrpSpPr>
      <p:grpSpPr>
        <a:xfrm>
          <a:off x="0" y="0"/>
          <a:ext cx="0" cy="0"/>
          <a:chOff x="0" y="0"/>
          <a:chExt cx="0" cy="0"/>
        </a:xfrm>
      </p:grpSpPr>
      <p:sp>
        <p:nvSpPr>
          <p:cNvPr id="388" name="Google Shape;388;p154"/>
          <p:cNvSpPr txBox="1"/>
          <p:nvPr>
            <p:ph idx="12" type="sldNum"/>
          </p:nvPr>
        </p:nvSpPr>
        <p:spPr>
          <a:xfrm>
            <a:off x="8284073" y="4796834"/>
            <a:ext cx="231278" cy="214702"/>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800">
              <a:solidFill>
                <a:srgbClr val="000000"/>
              </a:solidFill>
              <a:latin typeface="Garamond"/>
              <a:ea typeface="Garamond"/>
              <a:cs typeface="Garamond"/>
              <a:sym typeface="Garamon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p:cSld name="Content with Caption 2">
    <p:bg>
      <p:bgPr>
        <a:solidFill>
          <a:srgbClr val="FFFFFF"/>
        </a:solidFill>
      </p:bgPr>
    </p:bg>
    <p:spTree>
      <p:nvGrpSpPr>
        <p:cNvPr id="389" name="Shape 389"/>
        <p:cNvGrpSpPr/>
        <p:nvPr/>
      </p:nvGrpSpPr>
      <p:grpSpPr>
        <a:xfrm>
          <a:off x="0" y="0"/>
          <a:ext cx="0" cy="0"/>
          <a:chOff x="0" y="0"/>
          <a:chExt cx="0" cy="0"/>
        </a:xfrm>
      </p:grpSpPr>
      <p:sp>
        <p:nvSpPr>
          <p:cNvPr id="390" name="Google Shape;390;p155"/>
          <p:cNvSpPr txBox="1"/>
          <p:nvPr>
            <p:ph type="title"/>
          </p:nvPr>
        </p:nvSpPr>
        <p:spPr>
          <a:xfrm>
            <a:off x="629841" y="342900"/>
            <a:ext cx="2949178" cy="1200150"/>
          </a:xfrm>
          <a:prstGeom prst="rect">
            <a:avLst/>
          </a:prstGeom>
          <a:noFill/>
          <a:ln>
            <a:noFill/>
          </a:ln>
        </p:spPr>
        <p:txBody>
          <a:bodyPr anchorCtr="0" anchor="b" bIns="45700" lIns="45700" spcFirstLastPara="1" rIns="45700" wrap="square" tIns="45700">
            <a:normAutofit/>
          </a:bodyPr>
          <a:lstStyle>
            <a:lvl1pPr lvl="0" algn="l">
              <a:lnSpc>
                <a:spcPct val="90000"/>
              </a:lnSpc>
              <a:spcBef>
                <a:spcPts val="0"/>
              </a:spcBef>
              <a:spcAft>
                <a:spcPts val="0"/>
              </a:spcAft>
              <a:buClr>
                <a:srgbClr val="000000"/>
              </a:buClr>
              <a:buSzPts val="2400"/>
              <a:buFont typeface="Calibri"/>
              <a:buNone/>
              <a:defRPr sz="2400">
                <a:solidFill>
                  <a:srgbClr val="000000"/>
                </a:solidFill>
                <a:latin typeface="Calibri"/>
                <a:ea typeface="Calibri"/>
                <a:cs typeface="Calibri"/>
                <a:sym typeface="Calibri"/>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391" name="Google Shape;391;p155"/>
          <p:cNvSpPr txBox="1"/>
          <p:nvPr>
            <p:ph idx="1" type="body"/>
          </p:nvPr>
        </p:nvSpPr>
        <p:spPr>
          <a:xfrm>
            <a:off x="3887391" y="740568"/>
            <a:ext cx="4629151" cy="3655221"/>
          </a:xfrm>
          <a:prstGeom prst="rect">
            <a:avLst/>
          </a:prstGeom>
          <a:noFill/>
          <a:ln>
            <a:noFill/>
          </a:ln>
        </p:spPr>
        <p:txBody>
          <a:bodyPr anchorCtr="0" anchor="t" bIns="45700" lIns="45700" spcFirstLastPara="1" rIns="45700" wrap="square" tIns="45700">
            <a:normAutofit/>
          </a:bodyPr>
          <a:lstStyle>
            <a:lvl1pPr indent="-381000" lvl="0" marL="457200" algn="l">
              <a:lnSpc>
                <a:spcPct val="90000"/>
              </a:lnSpc>
              <a:spcBef>
                <a:spcPts val="700"/>
              </a:spcBef>
              <a:spcAft>
                <a:spcPts val="0"/>
              </a:spcAft>
              <a:buClr>
                <a:srgbClr val="000000"/>
              </a:buClr>
              <a:buSzPts val="2400"/>
              <a:buChar char="•"/>
              <a:defRPr sz="2400">
                <a:solidFill>
                  <a:srgbClr val="000000"/>
                </a:solidFill>
                <a:latin typeface="Calibri"/>
                <a:ea typeface="Calibri"/>
                <a:cs typeface="Calibri"/>
                <a:sym typeface="Calibri"/>
              </a:defRPr>
            </a:lvl1pPr>
            <a:lvl2pPr indent="-381000" lvl="1" marL="914400" algn="l">
              <a:lnSpc>
                <a:spcPct val="90000"/>
              </a:lnSpc>
              <a:spcBef>
                <a:spcPts val="700"/>
              </a:spcBef>
              <a:spcAft>
                <a:spcPts val="0"/>
              </a:spcAft>
              <a:buClr>
                <a:srgbClr val="000000"/>
              </a:buClr>
              <a:buSzPts val="2400"/>
              <a:buChar char="•"/>
              <a:defRPr sz="2400">
                <a:solidFill>
                  <a:srgbClr val="000000"/>
                </a:solidFill>
                <a:latin typeface="Calibri"/>
                <a:ea typeface="Calibri"/>
                <a:cs typeface="Calibri"/>
                <a:sym typeface="Calibri"/>
              </a:defRPr>
            </a:lvl2pPr>
            <a:lvl3pPr indent="-381000" lvl="2" marL="1371600" algn="l">
              <a:lnSpc>
                <a:spcPct val="90000"/>
              </a:lnSpc>
              <a:spcBef>
                <a:spcPts val="700"/>
              </a:spcBef>
              <a:spcAft>
                <a:spcPts val="0"/>
              </a:spcAft>
              <a:buClr>
                <a:srgbClr val="000000"/>
              </a:buClr>
              <a:buSzPts val="2400"/>
              <a:buChar char="•"/>
              <a:defRPr sz="2400">
                <a:solidFill>
                  <a:srgbClr val="000000"/>
                </a:solidFill>
                <a:latin typeface="Calibri"/>
                <a:ea typeface="Calibri"/>
                <a:cs typeface="Calibri"/>
                <a:sym typeface="Calibri"/>
              </a:defRPr>
            </a:lvl3pPr>
            <a:lvl4pPr indent="-381000" lvl="3" marL="1828800" algn="l">
              <a:lnSpc>
                <a:spcPct val="90000"/>
              </a:lnSpc>
              <a:spcBef>
                <a:spcPts val="700"/>
              </a:spcBef>
              <a:spcAft>
                <a:spcPts val="0"/>
              </a:spcAft>
              <a:buClr>
                <a:srgbClr val="000000"/>
              </a:buClr>
              <a:buSzPts val="2400"/>
              <a:buChar char="•"/>
              <a:defRPr sz="2400">
                <a:solidFill>
                  <a:srgbClr val="000000"/>
                </a:solidFill>
                <a:latin typeface="Calibri"/>
                <a:ea typeface="Calibri"/>
                <a:cs typeface="Calibri"/>
                <a:sym typeface="Calibri"/>
              </a:defRPr>
            </a:lvl4pPr>
            <a:lvl5pPr indent="-381000" lvl="4" marL="2286000" algn="l">
              <a:lnSpc>
                <a:spcPct val="90000"/>
              </a:lnSpc>
              <a:spcBef>
                <a:spcPts val="700"/>
              </a:spcBef>
              <a:spcAft>
                <a:spcPts val="0"/>
              </a:spcAft>
              <a:buClr>
                <a:srgbClr val="000000"/>
              </a:buClr>
              <a:buSzPts val="2400"/>
              <a:buChar char="•"/>
              <a:defRPr sz="2400">
                <a:solidFill>
                  <a:srgbClr val="000000"/>
                </a:solidFill>
                <a:latin typeface="Calibri"/>
                <a:ea typeface="Calibri"/>
                <a:cs typeface="Calibri"/>
                <a:sym typeface="Calibri"/>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392" name="Google Shape;392;p155"/>
          <p:cNvSpPr txBox="1"/>
          <p:nvPr>
            <p:ph idx="2" type="body"/>
          </p:nvPr>
        </p:nvSpPr>
        <p:spPr>
          <a:xfrm>
            <a:off x="629840" y="1543050"/>
            <a:ext cx="2949180" cy="2858692"/>
          </a:xfrm>
          <a:prstGeom prst="rect">
            <a:avLst/>
          </a:prstGeom>
          <a:noFill/>
          <a:ln>
            <a:noFill/>
          </a:ln>
        </p:spPr>
        <p:txBody>
          <a:bodyPr anchorCtr="0" anchor="t" bIns="45700" lIns="45700" spcFirstLastPara="1" rIns="45700" wrap="square" tIns="45700">
            <a:normAutofit/>
          </a:bodyPr>
          <a:lstStyle>
            <a:lvl1pPr indent="-342900" lvl="0" marL="457200" algn="l">
              <a:lnSpc>
                <a:spcPct val="100000"/>
              </a:lnSpc>
              <a:spcBef>
                <a:spcPts val="400"/>
              </a:spcBef>
              <a:spcAft>
                <a:spcPts val="0"/>
              </a:spcAft>
              <a:buSzPts val="1800"/>
              <a:buChar char="•"/>
              <a:defRPr/>
            </a:lvl1pPr>
            <a:lvl2pPr indent="-342900" lvl="1" marL="914400" algn="l">
              <a:lnSpc>
                <a:spcPct val="100000"/>
              </a:lnSpc>
              <a:spcBef>
                <a:spcPts val="400"/>
              </a:spcBef>
              <a:spcAft>
                <a:spcPts val="0"/>
              </a:spcAft>
              <a:buSzPts val="1800"/>
              <a:buChar char="•"/>
              <a:defRPr/>
            </a:lvl2pPr>
            <a:lvl3pPr indent="-342900" lvl="2" marL="1371600" algn="l">
              <a:lnSpc>
                <a:spcPct val="100000"/>
              </a:lnSpc>
              <a:spcBef>
                <a:spcPts val="400"/>
              </a:spcBef>
              <a:spcAft>
                <a:spcPts val="0"/>
              </a:spcAft>
              <a:buSzPts val="1800"/>
              <a:buChar char="•"/>
              <a:defRPr/>
            </a:lvl3pPr>
            <a:lvl4pPr indent="-342900" lvl="3" marL="1828800" algn="l">
              <a:lnSpc>
                <a:spcPct val="100000"/>
              </a:lnSpc>
              <a:spcBef>
                <a:spcPts val="400"/>
              </a:spcBef>
              <a:spcAft>
                <a:spcPts val="0"/>
              </a:spcAft>
              <a:buSzPts val="1800"/>
              <a:buChar char="•"/>
              <a:defRPr/>
            </a:lvl4pPr>
            <a:lvl5pPr indent="-342900" lvl="4" marL="2286000" algn="l">
              <a:lnSpc>
                <a:spcPct val="100000"/>
              </a:lnSpc>
              <a:spcBef>
                <a:spcPts val="400"/>
              </a:spcBef>
              <a:spcAft>
                <a:spcPts val="0"/>
              </a:spcAft>
              <a:buSzPts val="1800"/>
              <a:buChar char="•"/>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393" name="Google Shape;393;p155"/>
          <p:cNvSpPr txBox="1"/>
          <p:nvPr>
            <p:ph idx="12" type="sldNum"/>
          </p:nvPr>
        </p:nvSpPr>
        <p:spPr>
          <a:xfrm>
            <a:off x="8284073" y="4796834"/>
            <a:ext cx="231278" cy="214702"/>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800">
              <a:solidFill>
                <a:srgbClr val="000000"/>
              </a:solidFill>
              <a:latin typeface="Garamond"/>
              <a:ea typeface="Garamond"/>
              <a:cs typeface="Garamond"/>
              <a:sym typeface="Garamon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p:cSld name="Picture with Caption 3">
    <p:bg>
      <p:bgPr>
        <a:solidFill>
          <a:srgbClr val="FFFFFF"/>
        </a:solidFill>
      </p:bgPr>
    </p:bg>
    <p:spTree>
      <p:nvGrpSpPr>
        <p:cNvPr id="394" name="Shape 394"/>
        <p:cNvGrpSpPr/>
        <p:nvPr/>
      </p:nvGrpSpPr>
      <p:grpSpPr>
        <a:xfrm>
          <a:off x="0" y="0"/>
          <a:ext cx="0" cy="0"/>
          <a:chOff x="0" y="0"/>
          <a:chExt cx="0" cy="0"/>
        </a:xfrm>
      </p:grpSpPr>
      <p:sp>
        <p:nvSpPr>
          <p:cNvPr id="395" name="Google Shape;395;p156"/>
          <p:cNvSpPr txBox="1"/>
          <p:nvPr>
            <p:ph type="title"/>
          </p:nvPr>
        </p:nvSpPr>
        <p:spPr>
          <a:xfrm>
            <a:off x="629841" y="342900"/>
            <a:ext cx="2949178" cy="1200150"/>
          </a:xfrm>
          <a:prstGeom prst="rect">
            <a:avLst/>
          </a:prstGeom>
          <a:noFill/>
          <a:ln>
            <a:noFill/>
          </a:ln>
        </p:spPr>
        <p:txBody>
          <a:bodyPr anchorCtr="0" anchor="b" bIns="45700" lIns="45700" spcFirstLastPara="1" rIns="45700" wrap="square" tIns="45700">
            <a:normAutofit/>
          </a:bodyPr>
          <a:lstStyle>
            <a:lvl1pPr lvl="0" algn="l">
              <a:lnSpc>
                <a:spcPct val="90000"/>
              </a:lnSpc>
              <a:spcBef>
                <a:spcPts val="0"/>
              </a:spcBef>
              <a:spcAft>
                <a:spcPts val="0"/>
              </a:spcAft>
              <a:buClr>
                <a:srgbClr val="000000"/>
              </a:buClr>
              <a:buSzPts val="2400"/>
              <a:buFont typeface="Calibri"/>
              <a:buNone/>
              <a:defRPr sz="2400">
                <a:solidFill>
                  <a:srgbClr val="000000"/>
                </a:solidFill>
                <a:latin typeface="Calibri"/>
                <a:ea typeface="Calibri"/>
                <a:cs typeface="Calibri"/>
                <a:sym typeface="Calibri"/>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396" name="Google Shape;396;p156"/>
          <p:cNvSpPr/>
          <p:nvPr>
            <p:ph idx="2" type="pic"/>
          </p:nvPr>
        </p:nvSpPr>
        <p:spPr>
          <a:xfrm>
            <a:off x="3887391" y="740568"/>
            <a:ext cx="4629151" cy="3655221"/>
          </a:xfrm>
          <a:prstGeom prst="rect">
            <a:avLst/>
          </a:prstGeom>
          <a:noFill/>
          <a:ln>
            <a:noFill/>
          </a:ln>
        </p:spPr>
      </p:sp>
      <p:sp>
        <p:nvSpPr>
          <p:cNvPr id="397" name="Google Shape;397;p156"/>
          <p:cNvSpPr txBox="1"/>
          <p:nvPr>
            <p:ph idx="1" type="body"/>
          </p:nvPr>
        </p:nvSpPr>
        <p:spPr>
          <a:xfrm>
            <a:off x="629841" y="1543050"/>
            <a:ext cx="2949178" cy="2858692"/>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700"/>
              </a:spcBef>
              <a:spcAft>
                <a:spcPts val="0"/>
              </a:spcAft>
              <a:buClr>
                <a:srgbClr val="000000"/>
              </a:buClr>
              <a:buSzPts val="1200"/>
              <a:buFont typeface="Calibri"/>
              <a:buNone/>
              <a:defRPr sz="1200">
                <a:solidFill>
                  <a:srgbClr val="000000"/>
                </a:solidFill>
                <a:latin typeface="Calibri"/>
                <a:ea typeface="Calibri"/>
                <a:cs typeface="Calibri"/>
                <a:sym typeface="Calibri"/>
              </a:defRPr>
            </a:lvl1pPr>
            <a:lvl2pPr indent="-228600" lvl="1" marL="914400" algn="l">
              <a:lnSpc>
                <a:spcPct val="90000"/>
              </a:lnSpc>
              <a:spcBef>
                <a:spcPts val="700"/>
              </a:spcBef>
              <a:spcAft>
                <a:spcPts val="0"/>
              </a:spcAft>
              <a:buClr>
                <a:srgbClr val="000000"/>
              </a:buClr>
              <a:buSzPts val="1200"/>
              <a:buFont typeface="Calibri"/>
              <a:buNone/>
              <a:defRPr sz="1200">
                <a:solidFill>
                  <a:srgbClr val="000000"/>
                </a:solidFill>
                <a:latin typeface="Calibri"/>
                <a:ea typeface="Calibri"/>
                <a:cs typeface="Calibri"/>
                <a:sym typeface="Calibri"/>
              </a:defRPr>
            </a:lvl2pPr>
            <a:lvl3pPr indent="-228600" lvl="2" marL="1371600" algn="l">
              <a:lnSpc>
                <a:spcPct val="90000"/>
              </a:lnSpc>
              <a:spcBef>
                <a:spcPts val="700"/>
              </a:spcBef>
              <a:spcAft>
                <a:spcPts val="0"/>
              </a:spcAft>
              <a:buClr>
                <a:srgbClr val="000000"/>
              </a:buClr>
              <a:buSzPts val="1200"/>
              <a:buFont typeface="Calibri"/>
              <a:buNone/>
              <a:defRPr sz="1200">
                <a:solidFill>
                  <a:srgbClr val="000000"/>
                </a:solidFill>
                <a:latin typeface="Calibri"/>
                <a:ea typeface="Calibri"/>
                <a:cs typeface="Calibri"/>
                <a:sym typeface="Calibri"/>
              </a:defRPr>
            </a:lvl3pPr>
            <a:lvl4pPr indent="-228600" lvl="3" marL="1828800" algn="l">
              <a:lnSpc>
                <a:spcPct val="90000"/>
              </a:lnSpc>
              <a:spcBef>
                <a:spcPts val="700"/>
              </a:spcBef>
              <a:spcAft>
                <a:spcPts val="0"/>
              </a:spcAft>
              <a:buClr>
                <a:srgbClr val="000000"/>
              </a:buClr>
              <a:buSzPts val="1200"/>
              <a:buFont typeface="Calibri"/>
              <a:buNone/>
              <a:defRPr sz="1200">
                <a:solidFill>
                  <a:srgbClr val="000000"/>
                </a:solidFill>
                <a:latin typeface="Calibri"/>
                <a:ea typeface="Calibri"/>
                <a:cs typeface="Calibri"/>
                <a:sym typeface="Calibri"/>
              </a:defRPr>
            </a:lvl4pPr>
            <a:lvl5pPr indent="-228600" lvl="4" marL="2286000" algn="l">
              <a:lnSpc>
                <a:spcPct val="90000"/>
              </a:lnSpc>
              <a:spcBef>
                <a:spcPts val="700"/>
              </a:spcBef>
              <a:spcAft>
                <a:spcPts val="0"/>
              </a:spcAft>
              <a:buClr>
                <a:srgbClr val="000000"/>
              </a:buClr>
              <a:buSzPts val="1200"/>
              <a:buFont typeface="Calibri"/>
              <a:buNone/>
              <a:defRPr sz="1200">
                <a:solidFill>
                  <a:srgbClr val="000000"/>
                </a:solidFill>
                <a:latin typeface="Calibri"/>
                <a:ea typeface="Calibri"/>
                <a:cs typeface="Calibri"/>
                <a:sym typeface="Calibri"/>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398" name="Google Shape;398;p156"/>
          <p:cNvSpPr txBox="1"/>
          <p:nvPr>
            <p:ph idx="12" type="sldNum"/>
          </p:nvPr>
        </p:nvSpPr>
        <p:spPr>
          <a:xfrm>
            <a:off x="8284073" y="4796834"/>
            <a:ext cx="231278" cy="214702"/>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800">
              <a:solidFill>
                <a:srgbClr val="000000"/>
              </a:solidFill>
              <a:latin typeface="Garamond"/>
              <a:ea typeface="Garamond"/>
              <a:cs typeface="Garamond"/>
              <a:sym typeface="Garamon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p:cSld name="Title and Content 4">
    <p:bg>
      <p:bgPr>
        <a:solidFill>
          <a:srgbClr val="FFFFFF"/>
        </a:solidFill>
      </p:bgPr>
    </p:bg>
    <p:spTree>
      <p:nvGrpSpPr>
        <p:cNvPr id="399" name="Shape 399"/>
        <p:cNvGrpSpPr/>
        <p:nvPr/>
      </p:nvGrpSpPr>
      <p:grpSpPr>
        <a:xfrm>
          <a:off x="0" y="0"/>
          <a:ext cx="0" cy="0"/>
          <a:chOff x="0" y="0"/>
          <a:chExt cx="0" cy="0"/>
        </a:xfrm>
      </p:grpSpPr>
      <p:sp>
        <p:nvSpPr>
          <p:cNvPr id="400" name="Google Shape;400;p157"/>
          <p:cNvSpPr txBox="1"/>
          <p:nvPr>
            <p:ph type="title"/>
          </p:nvPr>
        </p:nvSpPr>
        <p:spPr>
          <a:xfrm>
            <a:off x="628650" y="273843"/>
            <a:ext cx="7886700" cy="994173"/>
          </a:xfrm>
          <a:prstGeom prst="rect">
            <a:avLst/>
          </a:prstGeom>
          <a:noFill/>
          <a:ln>
            <a:noFill/>
          </a:ln>
        </p:spPr>
        <p:txBody>
          <a:bodyPr anchorCtr="0" anchor="ctr" bIns="45700" lIns="45700" spcFirstLastPara="1" rIns="45700" wrap="square" tIns="45700">
            <a:normAutofit/>
          </a:bodyPr>
          <a:lstStyle>
            <a:lvl1pPr lvl="0" algn="l">
              <a:lnSpc>
                <a:spcPct val="90000"/>
              </a:lnSpc>
              <a:spcBef>
                <a:spcPts val="0"/>
              </a:spcBef>
              <a:spcAft>
                <a:spcPts val="0"/>
              </a:spcAft>
              <a:buClr>
                <a:srgbClr val="000000"/>
              </a:buClr>
              <a:buSzPts val="3300"/>
              <a:buFont typeface="Calibri"/>
              <a:buNone/>
              <a:defRPr>
                <a:solidFill>
                  <a:srgbClr val="000000"/>
                </a:solidFill>
                <a:latin typeface="Calibri"/>
                <a:ea typeface="Calibri"/>
                <a:cs typeface="Calibri"/>
                <a:sym typeface="Calibri"/>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401" name="Google Shape;401;p157"/>
          <p:cNvSpPr txBox="1"/>
          <p:nvPr>
            <p:ph idx="1" type="body"/>
          </p:nvPr>
        </p:nvSpPr>
        <p:spPr>
          <a:xfrm>
            <a:off x="628650" y="1369219"/>
            <a:ext cx="7886700" cy="3263504"/>
          </a:xfrm>
          <a:prstGeom prst="rect">
            <a:avLst/>
          </a:prstGeom>
          <a:noFill/>
          <a:ln>
            <a:noFill/>
          </a:ln>
        </p:spPr>
        <p:txBody>
          <a:bodyPr anchorCtr="0" anchor="t" bIns="45700" lIns="45700" spcFirstLastPara="1" rIns="45700" wrap="square" tIns="45700">
            <a:normAutofit/>
          </a:bodyPr>
          <a:lstStyle>
            <a:lvl1pPr indent="-361950" lvl="0" marL="457200" algn="l">
              <a:lnSpc>
                <a:spcPct val="90000"/>
              </a:lnSpc>
              <a:spcBef>
                <a:spcPts val="700"/>
              </a:spcBef>
              <a:spcAft>
                <a:spcPts val="0"/>
              </a:spcAft>
              <a:buClr>
                <a:srgbClr val="000000"/>
              </a:buClr>
              <a:buSzPts val="2100"/>
              <a:buChar char="•"/>
              <a:defRPr sz="2100">
                <a:solidFill>
                  <a:srgbClr val="000000"/>
                </a:solidFill>
                <a:latin typeface="Calibri"/>
                <a:ea typeface="Calibri"/>
                <a:cs typeface="Calibri"/>
                <a:sym typeface="Calibri"/>
              </a:defRPr>
            </a:lvl1pPr>
            <a:lvl2pPr indent="-361950" lvl="1" marL="914400" algn="l">
              <a:lnSpc>
                <a:spcPct val="90000"/>
              </a:lnSpc>
              <a:spcBef>
                <a:spcPts val="700"/>
              </a:spcBef>
              <a:spcAft>
                <a:spcPts val="0"/>
              </a:spcAft>
              <a:buClr>
                <a:srgbClr val="000000"/>
              </a:buClr>
              <a:buSzPts val="2100"/>
              <a:buChar char="•"/>
              <a:defRPr sz="2100">
                <a:solidFill>
                  <a:srgbClr val="000000"/>
                </a:solidFill>
                <a:latin typeface="Calibri"/>
                <a:ea typeface="Calibri"/>
                <a:cs typeface="Calibri"/>
                <a:sym typeface="Calibri"/>
              </a:defRPr>
            </a:lvl2pPr>
            <a:lvl3pPr indent="-361950" lvl="2" marL="1371600" algn="l">
              <a:lnSpc>
                <a:spcPct val="90000"/>
              </a:lnSpc>
              <a:spcBef>
                <a:spcPts val="700"/>
              </a:spcBef>
              <a:spcAft>
                <a:spcPts val="0"/>
              </a:spcAft>
              <a:buClr>
                <a:srgbClr val="000000"/>
              </a:buClr>
              <a:buSzPts val="2100"/>
              <a:buChar char="•"/>
              <a:defRPr sz="2100">
                <a:solidFill>
                  <a:srgbClr val="000000"/>
                </a:solidFill>
                <a:latin typeface="Calibri"/>
                <a:ea typeface="Calibri"/>
                <a:cs typeface="Calibri"/>
                <a:sym typeface="Calibri"/>
              </a:defRPr>
            </a:lvl3pPr>
            <a:lvl4pPr indent="-361950" lvl="3" marL="1828800" algn="l">
              <a:lnSpc>
                <a:spcPct val="90000"/>
              </a:lnSpc>
              <a:spcBef>
                <a:spcPts val="700"/>
              </a:spcBef>
              <a:spcAft>
                <a:spcPts val="0"/>
              </a:spcAft>
              <a:buClr>
                <a:srgbClr val="000000"/>
              </a:buClr>
              <a:buSzPts val="2100"/>
              <a:buChar char="•"/>
              <a:defRPr sz="2100">
                <a:solidFill>
                  <a:srgbClr val="000000"/>
                </a:solidFill>
                <a:latin typeface="Calibri"/>
                <a:ea typeface="Calibri"/>
                <a:cs typeface="Calibri"/>
                <a:sym typeface="Calibri"/>
              </a:defRPr>
            </a:lvl4pPr>
            <a:lvl5pPr indent="-361950" lvl="4" marL="2286000" algn="l">
              <a:lnSpc>
                <a:spcPct val="90000"/>
              </a:lnSpc>
              <a:spcBef>
                <a:spcPts val="700"/>
              </a:spcBef>
              <a:spcAft>
                <a:spcPts val="0"/>
              </a:spcAft>
              <a:buClr>
                <a:srgbClr val="000000"/>
              </a:buClr>
              <a:buSzPts val="2100"/>
              <a:buChar char="•"/>
              <a:defRPr sz="2100">
                <a:solidFill>
                  <a:srgbClr val="000000"/>
                </a:solidFill>
                <a:latin typeface="Calibri"/>
                <a:ea typeface="Calibri"/>
                <a:cs typeface="Calibri"/>
                <a:sym typeface="Calibri"/>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402" name="Google Shape;402;p157"/>
          <p:cNvSpPr txBox="1"/>
          <p:nvPr>
            <p:ph idx="12" type="sldNum"/>
          </p:nvPr>
        </p:nvSpPr>
        <p:spPr>
          <a:xfrm>
            <a:off x="8284073" y="4796834"/>
            <a:ext cx="231278" cy="214702"/>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800">
              <a:solidFill>
                <a:srgbClr val="000000"/>
              </a:solidFill>
              <a:latin typeface="Garamond"/>
              <a:ea typeface="Garamond"/>
              <a:cs typeface="Garamond"/>
              <a:sym typeface="Garamon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p:cSld name="Section Header 2">
    <p:bg>
      <p:bgPr>
        <a:solidFill>
          <a:srgbClr val="FFFFFF"/>
        </a:solidFill>
      </p:bgPr>
    </p:bg>
    <p:spTree>
      <p:nvGrpSpPr>
        <p:cNvPr id="403" name="Shape 403"/>
        <p:cNvGrpSpPr/>
        <p:nvPr/>
      </p:nvGrpSpPr>
      <p:grpSpPr>
        <a:xfrm>
          <a:off x="0" y="0"/>
          <a:ext cx="0" cy="0"/>
          <a:chOff x="0" y="0"/>
          <a:chExt cx="0" cy="0"/>
        </a:xfrm>
      </p:grpSpPr>
      <p:sp>
        <p:nvSpPr>
          <p:cNvPr id="404" name="Google Shape;404;p158"/>
          <p:cNvSpPr txBox="1"/>
          <p:nvPr>
            <p:ph type="title"/>
          </p:nvPr>
        </p:nvSpPr>
        <p:spPr>
          <a:xfrm>
            <a:off x="623887" y="1282303"/>
            <a:ext cx="7886701" cy="2139554"/>
          </a:xfrm>
          <a:prstGeom prst="rect">
            <a:avLst/>
          </a:prstGeom>
          <a:noFill/>
          <a:ln>
            <a:noFill/>
          </a:ln>
        </p:spPr>
        <p:txBody>
          <a:bodyPr anchorCtr="0" anchor="b" bIns="45700" lIns="45700" spcFirstLastPara="1" rIns="45700" wrap="square" tIns="45700">
            <a:normAutofit/>
          </a:bodyPr>
          <a:lstStyle>
            <a:lvl1pPr lvl="0" algn="l">
              <a:lnSpc>
                <a:spcPct val="90000"/>
              </a:lnSpc>
              <a:spcBef>
                <a:spcPts val="0"/>
              </a:spcBef>
              <a:spcAft>
                <a:spcPts val="0"/>
              </a:spcAft>
              <a:buClr>
                <a:srgbClr val="000000"/>
              </a:buClr>
              <a:buSzPts val="4500"/>
              <a:buFont typeface="Calibri"/>
              <a:buNone/>
              <a:defRPr sz="4500">
                <a:solidFill>
                  <a:srgbClr val="000000"/>
                </a:solidFill>
                <a:latin typeface="Calibri"/>
                <a:ea typeface="Calibri"/>
                <a:cs typeface="Calibri"/>
                <a:sym typeface="Calibri"/>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405" name="Google Shape;405;p158"/>
          <p:cNvSpPr txBox="1"/>
          <p:nvPr>
            <p:ph idx="1" type="body"/>
          </p:nvPr>
        </p:nvSpPr>
        <p:spPr>
          <a:xfrm>
            <a:off x="623887" y="3442098"/>
            <a:ext cx="7886701" cy="1125141"/>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700"/>
              </a:spcBef>
              <a:spcAft>
                <a:spcPts val="0"/>
              </a:spcAft>
              <a:buClr>
                <a:srgbClr val="888888"/>
              </a:buClr>
              <a:buSzPts val="1800"/>
              <a:buFont typeface="Calibri"/>
              <a:buNone/>
              <a:defRPr>
                <a:solidFill>
                  <a:srgbClr val="888888"/>
                </a:solidFill>
                <a:latin typeface="Calibri"/>
                <a:ea typeface="Calibri"/>
                <a:cs typeface="Calibri"/>
                <a:sym typeface="Calibri"/>
              </a:defRPr>
            </a:lvl1pPr>
            <a:lvl2pPr indent="-228600" lvl="1" marL="914400" algn="l">
              <a:lnSpc>
                <a:spcPct val="90000"/>
              </a:lnSpc>
              <a:spcBef>
                <a:spcPts val="700"/>
              </a:spcBef>
              <a:spcAft>
                <a:spcPts val="0"/>
              </a:spcAft>
              <a:buClr>
                <a:srgbClr val="888888"/>
              </a:buClr>
              <a:buSzPts val="1800"/>
              <a:buFont typeface="Calibri"/>
              <a:buNone/>
              <a:defRPr>
                <a:solidFill>
                  <a:srgbClr val="888888"/>
                </a:solidFill>
                <a:latin typeface="Calibri"/>
                <a:ea typeface="Calibri"/>
                <a:cs typeface="Calibri"/>
                <a:sym typeface="Calibri"/>
              </a:defRPr>
            </a:lvl2pPr>
            <a:lvl3pPr indent="-228600" lvl="2" marL="1371600" algn="l">
              <a:lnSpc>
                <a:spcPct val="90000"/>
              </a:lnSpc>
              <a:spcBef>
                <a:spcPts val="700"/>
              </a:spcBef>
              <a:spcAft>
                <a:spcPts val="0"/>
              </a:spcAft>
              <a:buClr>
                <a:srgbClr val="888888"/>
              </a:buClr>
              <a:buSzPts val="1800"/>
              <a:buFont typeface="Calibri"/>
              <a:buNone/>
              <a:defRPr>
                <a:solidFill>
                  <a:srgbClr val="888888"/>
                </a:solidFill>
                <a:latin typeface="Calibri"/>
                <a:ea typeface="Calibri"/>
                <a:cs typeface="Calibri"/>
                <a:sym typeface="Calibri"/>
              </a:defRPr>
            </a:lvl3pPr>
            <a:lvl4pPr indent="-228600" lvl="3" marL="1828800" algn="l">
              <a:lnSpc>
                <a:spcPct val="90000"/>
              </a:lnSpc>
              <a:spcBef>
                <a:spcPts val="700"/>
              </a:spcBef>
              <a:spcAft>
                <a:spcPts val="0"/>
              </a:spcAft>
              <a:buClr>
                <a:srgbClr val="888888"/>
              </a:buClr>
              <a:buSzPts val="1800"/>
              <a:buFont typeface="Calibri"/>
              <a:buNone/>
              <a:defRPr>
                <a:solidFill>
                  <a:srgbClr val="888888"/>
                </a:solidFill>
                <a:latin typeface="Calibri"/>
                <a:ea typeface="Calibri"/>
                <a:cs typeface="Calibri"/>
                <a:sym typeface="Calibri"/>
              </a:defRPr>
            </a:lvl4pPr>
            <a:lvl5pPr indent="-228600" lvl="4" marL="2286000" algn="l">
              <a:lnSpc>
                <a:spcPct val="90000"/>
              </a:lnSpc>
              <a:spcBef>
                <a:spcPts val="700"/>
              </a:spcBef>
              <a:spcAft>
                <a:spcPts val="0"/>
              </a:spcAft>
              <a:buClr>
                <a:srgbClr val="888888"/>
              </a:buClr>
              <a:buSzPts val="1800"/>
              <a:buFont typeface="Calibri"/>
              <a:buNone/>
              <a:defRPr>
                <a:solidFill>
                  <a:srgbClr val="888888"/>
                </a:solidFill>
                <a:latin typeface="Calibri"/>
                <a:ea typeface="Calibri"/>
                <a:cs typeface="Calibri"/>
                <a:sym typeface="Calibri"/>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406" name="Google Shape;406;p158"/>
          <p:cNvSpPr txBox="1"/>
          <p:nvPr>
            <p:ph idx="12" type="sldNum"/>
          </p:nvPr>
        </p:nvSpPr>
        <p:spPr>
          <a:xfrm>
            <a:off x="8284073" y="4796834"/>
            <a:ext cx="231278" cy="214702"/>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800">
              <a:solidFill>
                <a:srgbClr val="000000"/>
              </a:solidFill>
              <a:latin typeface="Garamond"/>
              <a:ea typeface="Garamond"/>
              <a:cs typeface="Garamond"/>
              <a:sym typeface="Garamon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p:cSld name="Two Content 2">
    <p:bg>
      <p:bgPr>
        <a:solidFill>
          <a:srgbClr val="FFFFFF"/>
        </a:solidFill>
      </p:bgPr>
    </p:bg>
    <p:spTree>
      <p:nvGrpSpPr>
        <p:cNvPr id="407" name="Shape 407"/>
        <p:cNvGrpSpPr/>
        <p:nvPr/>
      </p:nvGrpSpPr>
      <p:grpSpPr>
        <a:xfrm>
          <a:off x="0" y="0"/>
          <a:ext cx="0" cy="0"/>
          <a:chOff x="0" y="0"/>
          <a:chExt cx="0" cy="0"/>
        </a:xfrm>
      </p:grpSpPr>
      <p:sp>
        <p:nvSpPr>
          <p:cNvPr id="408" name="Google Shape;408;p159"/>
          <p:cNvSpPr txBox="1"/>
          <p:nvPr>
            <p:ph type="title"/>
          </p:nvPr>
        </p:nvSpPr>
        <p:spPr>
          <a:xfrm>
            <a:off x="628650" y="273843"/>
            <a:ext cx="7886700" cy="994173"/>
          </a:xfrm>
          <a:prstGeom prst="rect">
            <a:avLst/>
          </a:prstGeom>
          <a:noFill/>
          <a:ln>
            <a:noFill/>
          </a:ln>
        </p:spPr>
        <p:txBody>
          <a:bodyPr anchorCtr="0" anchor="ctr" bIns="45700" lIns="45700" spcFirstLastPara="1" rIns="45700" wrap="square" tIns="45700">
            <a:normAutofit/>
          </a:bodyPr>
          <a:lstStyle>
            <a:lvl1pPr lvl="0" algn="l">
              <a:lnSpc>
                <a:spcPct val="90000"/>
              </a:lnSpc>
              <a:spcBef>
                <a:spcPts val="0"/>
              </a:spcBef>
              <a:spcAft>
                <a:spcPts val="0"/>
              </a:spcAft>
              <a:buClr>
                <a:srgbClr val="000000"/>
              </a:buClr>
              <a:buSzPts val="3300"/>
              <a:buFont typeface="Calibri"/>
              <a:buNone/>
              <a:defRPr>
                <a:solidFill>
                  <a:srgbClr val="000000"/>
                </a:solidFill>
                <a:latin typeface="Calibri"/>
                <a:ea typeface="Calibri"/>
                <a:cs typeface="Calibri"/>
                <a:sym typeface="Calibri"/>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409" name="Google Shape;409;p159"/>
          <p:cNvSpPr txBox="1"/>
          <p:nvPr>
            <p:ph idx="1" type="body"/>
          </p:nvPr>
        </p:nvSpPr>
        <p:spPr>
          <a:xfrm>
            <a:off x="628650" y="1369219"/>
            <a:ext cx="3886200" cy="3263504"/>
          </a:xfrm>
          <a:prstGeom prst="rect">
            <a:avLst/>
          </a:prstGeom>
          <a:noFill/>
          <a:ln>
            <a:noFill/>
          </a:ln>
        </p:spPr>
        <p:txBody>
          <a:bodyPr anchorCtr="0" anchor="t" bIns="45700" lIns="45700" spcFirstLastPara="1" rIns="45700" wrap="square" tIns="45700">
            <a:normAutofit/>
          </a:bodyPr>
          <a:lstStyle>
            <a:lvl1pPr indent="-361950" lvl="0" marL="457200" algn="l">
              <a:lnSpc>
                <a:spcPct val="90000"/>
              </a:lnSpc>
              <a:spcBef>
                <a:spcPts val="700"/>
              </a:spcBef>
              <a:spcAft>
                <a:spcPts val="0"/>
              </a:spcAft>
              <a:buClr>
                <a:srgbClr val="000000"/>
              </a:buClr>
              <a:buSzPts val="2100"/>
              <a:buChar char="•"/>
              <a:defRPr sz="2100">
                <a:solidFill>
                  <a:srgbClr val="000000"/>
                </a:solidFill>
                <a:latin typeface="Calibri"/>
                <a:ea typeface="Calibri"/>
                <a:cs typeface="Calibri"/>
                <a:sym typeface="Calibri"/>
              </a:defRPr>
            </a:lvl1pPr>
            <a:lvl2pPr indent="-361950" lvl="1" marL="914400" algn="l">
              <a:lnSpc>
                <a:spcPct val="90000"/>
              </a:lnSpc>
              <a:spcBef>
                <a:spcPts val="700"/>
              </a:spcBef>
              <a:spcAft>
                <a:spcPts val="0"/>
              </a:spcAft>
              <a:buClr>
                <a:srgbClr val="000000"/>
              </a:buClr>
              <a:buSzPts val="2100"/>
              <a:buChar char="•"/>
              <a:defRPr sz="2100">
                <a:solidFill>
                  <a:srgbClr val="000000"/>
                </a:solidFill>
                <a:latin typeface="Calibri"/>
                <a:ea typeface="Calibri"/>
                <a:cs typeface="Calibri"/>
                <a:sym typeface="Calibri"/>
              </a:defRPr>
            </a:lvl2pPr>
            <a:lvl3pPr indent="-361950" lvl="2" marL="1371600" algn="l">
              <a:lnSpc>
                <a:spcPct val="90000"/>
              </a:lnSpc>
              <a:spcBef>
                <a:spcPts val="700"/>
              </a:spcBef>
              <a:spcAft>
                <a:spcPts val="0"/>
              </a:spcAft>
              <a:buClr>
                <a:srgbClr val="000000"/>
              </a:buClr>
              <a:buSzPts val="2100"/>
              <a:buChar char="•"/>
              <a:defRPr sz="2100">
                <a:solidFill>
                  <a:srgbClr val="000000"/>
                </a:solidFill>
                <a:latin typeface="Calibri"/>
                <a:ea typeface="Calibri"/>
                <a:cs typeface="Calibri"/>
                <a:sym typeface="Calibri"/>
              </a:defRPr>
            </a:lvl3pPr>
            <a:lvl4pPr indent="-361950" lvl="3" marL="1828800" algn="l">
              <a:lnSpc>
                <a:spcPct val="90000"/>
              </a:lnSpc>
              <a:spcBef>
                <a:spcPts val="700"/>
              </a:spcBef>
              <a:spcAft>
                <a:spcPts val="0"/>
              </a:spcAft>
              <a:buClr>
                <a:srgbClr val="000000"/>
              </a:buClr>
              <a:buSzPts val="2100"/>
              <a:buChar char="•"/>
              <a:defRPr sz="2100">
                <a:solidFill>
                  <a:srgbClr val="000000"/>
                </a:solidFill>
                <a:latin typeface="Calibri"/>
                <a:ea typeface="Calibri"/>
                <a:cs typeface="Calibri"/>
                <a:sym typeface="Calibri"/>
              </a:defRPr>
            </a:lvl4pPr>
            <a:lvl5pPr indent="-361950" lvl="4" marL="2286000" algn="l">
              <a:lnSpc>
                <a:spcPct val="90000"/>
              </a:lnSpc>
              <a:spcBef>
                <a:spcPts val="700"/>
              </a:spcBef>
              <a:spcAft>
                <a:spcPts val="0"/>
              </a:spcAft>
              <a:buClr>
                <a:srgbClr val="000000"/>
              </a:buClr>
              <a:buSzPts val="2100"/>
              <a:buChar char="•"/>
              <a:defRPr sz="2100">
                <a:solidFill>
                  <a:srgbClr val="000000"/>
                </a:solidFill>
                <a:latin typeface="Calibri"/>
                <a:ea typeface="Calibri"/>
                <a:cs typeface="Calibri"/>
                <a:sym typeface="Calibri"/>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410" name="Google Shape;410;p159"/>
          <p:cNvSpPr txBox="1"/>
          <p:nvPr>
            <p:ph idx="12" type="sldNum"/>
          </p:nvPr>
        </p:nvSpPr>
        <p:spPr>
          <a:xfrm>
            <a:off x="8284073" y="4796834"/>
            <a:ext cx="231278" cy="214702"/>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800">
              <a:solidFill>
                <a:srgbClr val="000000"/>
              </a:solidFill>
              <a:latin typeface="Garamond"/>
              <a:ea typeface="Garamond"/>
              <a:cs typeface="Garamond"/>
              <a:sym typeface="Garamon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p:cSld name="Comparison">
    <p:bg>
      <p:bgPr>
        <a:solidFill>
          <a:srgbClr val="FFFFFF"/>
        </a:solidFill>
      </p:bgPr>
    </p:bg>
    <p:spTree>
      <p:nvGrpSpPr>
        <p:cNvPr id="411" name="Shape 411"/>
        <p:cNvGrpSpPr/>
        <p:nvPr/>
      </p:nvGrpSpPr>
      <p:grpSpPr>
        <a:xfrm>
          <a:off x="0" y="0"/>
          <a:ext cx="0" cy="0"/>
          <a:chOff x="0" y="0"/>
          <a:chExt cx="0" cy="0"/>
        </a:xfrm>
      </p:grpSpPr>
      <p:sp>
        <p:nvSpPr>
          <p:cNvPr id="412" name="Google Shape;412;p160"/>
          <p:cNvSpPr txBox="1"/>
          <p:nvPr>
            <p:ph type="title"/>
          </p:nvPr>
        </p:nvSpPr>
        <p:spPr>
          <a:xfrm>
            <a:off x="629841" y="273843"/>
            <a:ext cx="7886701" cy="994173"/>
          </a:xfrm>
          <a:prstGeom prst="rect">
            <a:avLst/>
          </a:prstGeom>
          <a:noFill/>
          <a:ln>
            <a:noFill/>
          </a:ln>
        </p:spPr>
        <p:txBody>
          <a:bodyPr anchorCtr="0" anchor="ctr" bIns="45700" lIns="45700" spcFirstLastPara="1" rIns="45700" wrap="square" tIns="45700">
            <a:normAutofit/>
          </a:bodyPr>
          <a:lstStyle>
            <a:lvl1pPr lvl="0" algn="l">
              <a:lnSpc>
                <a:spcPct val="90000"/>
              </a:lnSpc>
              <a:spcBef>
                <a:spcPts val="0"/>
              </a:spcBef>
              <a:spcAft>
                <a:spcPts val="0"/>
              </a:spcAft>
              <a:buClr>
                <a:srgbClr val="000000"/>
              </a:buClr>
              <a:buSzPts val="3300"/>
              <a:buFont typeface="Calibri"/>
              <a:buNone/>
              <a:defRPr>
                <a:solidFill>
                  <a:srgbClr val="000000"/>
                </a:solidFill>
                <a:latin typeface="Calibri"/>
                <a:ea typeface="Calibri"/>
                <a:cs typeface="Calibri"/>
                <a:sym typeface="Calibri"/>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413" name="Google Shape;413;p160"/>
          <p:cNvSpPr txBox="1"/>
          <p:nvPr>
            <p:ph idx="1" type="body"/>
          </p:nvPr>
        </p:nvSpPr>
        <p:spPr>
          <a:xfrm>
            <a:off x="629841" y="1260871"/>
            <a:ext cx="3868341" cy="617935"/>
          </a:xfrm>
          <a:prstGeom prst="rect">
            <a:avLst/>
          </a:prstGeom>
          <a:noFill/>
          <a:ln>
            <a:noFill/>
          </a:ln>
        </p:spPr>
        <p:txBody>
          <a:bodyPr anchorCtr="0" anchor="b" bIns="45700" lIns="45700" spcFirstLastPara="1" rIns="45700" wrap="square" tIns="45700">
            <a:normAutofit/>
          </a:bodyPr>
          <a:lstStyle>
            <a:lvl1pPr indent="-228600" lvl="0" marL="457200" algn="l">
              <a:lnSpc>
                <a:spcPct val="90000"/>
              </a:lnSpc>
              <a:spcBef>
                <a:spcPts val="700"/>
              </a:spcBef>
              <a:spcAft>
                <a:spcPts val="0"/>
              </a:spcAft>
              <a:buClr>
                <a:srgbClr val="000000"/>
              </a:buClr>
              <a:buSzPts val="1800"/>
              <a:buFont typeface="Calibri"/>
              <a:buNone/>
              <a:defRPr b="1">
                <a:solidFill>
                  <a:srgbClr val="000000"/>
                </a:solidFill>
                <a:latin typeface="Calibri"/>
                <a:ea typeface="Calibri"/>
                <a:cs typeface="Calibri"/>
                <a:sym typeface="Calibri"/>
              </a:defRPr>
            </a:lvl1pPr>
            <a:lvl2pPr indent="-228600" lvl="1" marL="914400" algn="l">
              <a:lnSpc>
                <a:spcPct val="90000"/>
              </a:lnSpc>
              <a:spcBef>
                <a:spcPts val="700"/>
              </a:spcBef>
              <a:spcAft>
                <a:spcPts val="0"/>
              </a:spcAft>
              <a:buClr>
                <a:srgbClr val="000000"/>
              </a:buClr>
              <a:buSzPts val="1800"/>
              <a:buFont typeface="Calibri"/>
              <a:buNone/>
              <a:defRPr b="1">
                <a:solidFill>
                  <a:srgbClr val="000000"/>
                </a:solidFill>
                <a:latin typeface="Calibri"/>
                <a:ea typeface="Calibri"/>
                <a:cs typeface="Calibri"/>
                <a:sym typeface="Calibri"/>
              </a:defRPr>
            </a:lvl2pPr>
            <a:lvl3pPr indent="-228600" lvl="2" marL="1371600" algn="l">
              <a:lnSpc>
                <a:spcPct val="90000"/>
              </a:lnSpc>
              <a:spcBef>
                <a:spcPts val="700"/>
              </a:spcBef>
              <a:spcAft>
                <a:spcPts val="0"/>
              </a:spcAft>
              <a:buClr>
                <a:srgbClr val="000000"/>
              </a:buClr>
              <a:buSzPts val="1800"/>
              <a:buFont typeface="Calibri"/>
              <a:buNone/>
              <a:defRPr b="1">
                <a:solidFill>
                  <a:srgbClr val="000000"/>
                </a:solidFill>
                <a:latin typeface="Calibri"/>
                <a:ea typeface="Calibri"/>
                <a:cs typeface="Calibri"/>
                <a:sym typeface="Calibri"/>
              </a:defRPr>
            </a:lvl3pPr>
            <a:lvl4pPr indent="-228600" lvl="3" marL="1828800" algn="l">
              <a:lnSpc>
                <a:spcPct val="90000"/>
              </a:lnSpc>
              <a:spcBef>
                <a:spcPts val="700"/>
              </a:spcBef>
              <a:spcAft>
                <a:spcPts val="0"/>
              </a:spcAft>
              <a:buClr>
                <a:srgbClr val="000000"/>
              </a:buClr>
              <a:buSzPts val="1800"/>
              <a:buFont typeface="Calibri"/>
              <a:buNone/>
              <a:defRPr b="1">
                <a:solidFill>
                  <a:srgbClr val="000000"/>
                </a:solidFill>
                <a:latin typeface="Calibri"/>
                <a:ea typeface="Calibri"/>
                <a:cs typeface="Calibri"/>
                <a:sym typeface="Calibri"/>
              </a:defRPr>
            </a:lvl4pPr>
            <a:lvl5pPr indent="-228600" lvl="4" marL="2286000" algn="l">
              <a:lnSpc>
                <a:spcPct val="90000"/>
              </a:lnSpc>
              <a:spcBef>
                <a:spcPts val="700"/>
              </a:spcBef>
              <a:spcAft>
                <a:spcPts val="0"/>
              </a:spcAft>
              <a:buClr>
                <a:srgbClr val="000000"/>
              </a:buClr>
              <a:buSzPts val="1800"/>
              <a:buFont typeface="Calibri"/>
              <a:buNone/>
              <a:defRPr b="1">
                <a:solidFill>
                  <a:srgbClr val="000000"/>
                </a:solidFill>
                <a:latin typeface="Calibri"/>
                <a:ea typeface="Calibri"/>
                <a:cs typeface="Calibri"/>
                <a:sym typeface="Calibri"/>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414" name="Google Shape;414;p160"/>
          <p:cNvSpPr txBox="1"/>
          <p:nvPr>
            <p:ph idx="2" type="body"/>
          </p:nvPr>
        </p:nvSpPr>
        <p:spPr>
          <a:xfrm>
            <a:off x="4629150" y="1260871"/>
            <a:ext cx="3887392" cy="617935"/>
          </a:xfrm>
          <a:prstGeom prst="rect">
            <a:avLst/>
          </a:prstGeom>
          <a:noFill/>
          <a:ln>
            <a:noFill/>
          </a:ln>
        </p:spPr>
        <p:txBody>
          <a:bodyPr anchorCtr="0" anchor="b" bIns="45700" lIns="45700" spcFirstLastPara="1" rIns="45700" wrap="square" tIns="45700">
            <a:normAutofit/>
          </a:bodyPr>
          <a:lstStyle>
            <a:lvl1pPr indent="-342900" lvl="0" marL="457200" algn="l">
              <a:lnSpc>
                <a:spcPct val="100000"/>
              </a:lnSpc>
              <a:spcBef>
                <a:spcPts val="400"/>
              </a:spcBef>
              <a:spcAft>
                <a:spcPts val="0"/>
              </a:spcAft>
              <a:buSzPts val="1800"/>
              <a:buChar char="•"/>
              <a:defRPr/>
            </a:lvl1pPr>
            <a:lvl2pPr indent="-342900" lvl="1" marL="914400" algn="l">
              <a:lnSpc>
                <a:spcPct val="100000"/>
              </a:lnSpc>
              <a:spcBef>
                <a:spcPts val="400"/>
              </a:spcBef>
              <a:spcAft>
                <a:spcPts val="0"/>
              </a:spcAft>
              <a:buSzPts val="1800"/>
              <a:buChar char="•"/>
              <a:defRPr/>
            </a:lvl2pPr>
            <a:lvl3pPr indent="-342900" lvl="2" marL="1371600" algn="l">
              <a:lnSpc>
                <a:spcPct val="100000"/>
              </a:lnSpc>
              <a:spcBef>
                <a:spcPts val="400"/>
              </a:spcBef>
              <a:spcAft>
                <a:spcPts val="0"/>
              </a:spcAft>
              <a:buSzPts val="1800"/>
              <a:buChar char="•"/>
              <a:defRPr/>
            </a:lvl3pPr>
            <a:lvl4pPr indent="-342900" lvl="3" marL="1828800" algn="l">
              <a:lnSpc>
                <a:spcPct val="100000"/>
              </a:lnSpc>
              <a:spcBef>
                <a:spcPts val="400"/>
              </a:spcBef>
              <a:spcAft>
                <a:spcPts val="0"/>
              </a:spcAft>
              <a:buSzPts val="1800"/>
              <a:buChar char="•"/>
              <a:defRPr/>
            </a:lvl4pPr>
            <a:lvl5pPr indent="-342900" lvl="4" marL="2286000" algn="l">
              <a:lnSpc>
                <a:spcPct val="100000"/>
              </a:lnSpc>
              <a:spcBef>
                <a:spcPts val="400"/>
              </a:spcBef>
              <a:spcAft>
                <a:spcPts val="0"/>
              </a:spcAft>
              <a:buSzPts val="1800"/>
              <a:buChar char="•"/>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415" name="Google Shape;415;p160"/>
          <p:cNvSpPr txBox="1"/>
          <p:nvPr>
            <p:ph idx="12" type="sldNum"/>
          </p:nvPr>
        </p:nvSpPr>
        <p:spPr>
          <a:xfrm>
            <a:off x="8284073" y="4796834"/>
            <a:ext cx="231278" cy="214702"/>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800">
              <a:solidFill>
                <a:srgbClr val="000000"/>
              </a:solidFill>
              <a:latin typeface="Garamond"/>
              <a:ea typeface="Garamond"/>
              <a:cs typeface="Garamond"/>
              <a:sym typeface="Garamon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p:cSld name="Title Only 2">
    <p:bg>
      <p:bgPr>
        <a:solidFill>
          <a:srgbClr val="FFFFFF"/>
        </a:solidFill>
      </p:bgPr>
    </p:bg>
    <p:spTree>
      <p:nvGrpSpPr>
        <p:cNvPr id="416" name="Shape 416"/>
        <p:cNvGrpSpPr/>
        <p:nvPr/>
      </p:nvGrpSpPr>
      <p:grpSpPr>
        <a:xfrm>
          <a:off x="0" y="0"/>
          <a:ext cx="0" cy="0"/>
          <a:chOff x="0" y="0"/>
          <a:chExt cx="0" cy="0"/>
        </a:xfrm>
      </p:grpSpPr>
      <p:sp>
        <p:nvSpPr>
          <p:cNvPr id="417" name="Google Shape;417;p161"/>
          <p:cNvSpPr txBox="1"/>
          <p:nvPr>
            <p:ph type="title"/>
          </p:nvPr>
        </p:nvSpPr>
        <p:spPr>
          <a:xfrm>
            <a:off x="628650" y="273843"/>
            <a:ext cx="7886700" cy="994173"/>
          </a:xfrm>
          <a:prstGeom prst="rect">
            <a:avLst/>
          </a:prstGeom>
          <a:noFill/>
          <a:ln>
            <a:noFill/>
          </a:ln>
        </p:spPr>
        <p:txBody>
          <a:bodyPr anchorCtr="0" anchor="ctr" bIns="45700" lIns="45700" spcFirstLastPara="1" rIns="45700" wrap="square" tIns="45700">
            <a:normAutofit/>
          </a:bodyPr>
          <a:lstStyle>
            <a:lvl1pPr lvl="0" algn="l">
              <a:lnSpc>
                <a:spcPct val="90000"/>
              </a:lnSpc>
              <a:spcBef>
                <a:spcPts val="0"/>
              </a:spcBef>
              <a:spcAft>
                <a:spcPts val="0"/>
              </a:spcAft>
              <a:buClr>
                <a:srgbClr val="000000"/>
              </a:buClr>
              <a:buSzPts val="3300"/>
              <a:buFont typeface="Calibri"/>
              <a:buNone/>
              <a:defRPr>
                <a:solidFill>
                  <a:srgbClr val="000000"/>
                </a:solidFill>
                <a:latin typeface="Calibri"/>
                <a:ea typeface="Calibri"/>
                <a:cs typeface="Calibri"/>
                <a:sym typeface="Calibri"/>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418" name="Google Shape;418;p161"/>
          <p:cNvSpPr txBox="1"/>
          <p:nvPr>
            <p:ph idx="12" type="sldNum"/>
          </p:nvPr>
        </p:nvSpPr>
        <p:spPr>
          <a:xfrm>
            <a:off x="8284073" y="4796834"/>
            <a:ext cx="231278" cy="214702"/>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800">
              <a:solidFill>
                <a:srgbClr val="000000"/>
              </a:solidFill>
              <a:latin typeface="Garamond"/>
              <a:ea typeface="Garamond"/>
              <a:cs typeface="Garamond"/>
              <a:sym typeface="Garamon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7">
    <p:bg>
      <p:bgPr>
        <a:solidFill>
          <a:srgbClr val="FFFFFF"/>
        </a:solidFill>
      </p:bgPr>
    </p:bg>
    <p:spTree>
      <p:nvGrpSpPr>
        <p:cNvPr id="419" name="Shape 419"/>
        <p:cNvGrpSpPr/>
        <p:nvPr/>
      </p:nvGrpSpPr>
      <p:grpSpPr>
        <a:xfrm>
          <a:off x="0" y="0"/>
          <a:ext cx="0" cy="0"/>
          <a:chOff x="0" y="0"/>
          <a:chExt cx="0" cy="0"/>
        </a:xfrm>
      </p:grpSpPr>
      <p:sp>
        <p:nvSpPr>
          <p:cNvPr id="420" name="Google Shape;420;p162"/>
          <p:cNvSpPr txBox="1"/>
          <p:nvPr>
            <p:ph idx="12" type="sldNum"/>
          </p:nvPr>
        </p:nvSpPr>
        <p:spPr>
          <a:xfrm>
            <a:off x="8284073" y="4796834"/>
            <a:ext cx="231278" cy="214702"/>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800">
              <a:solidFill>
                <a:srgbClr val="000000"/>
              </a:solidFill>
              <a:latin typeface="Garamond"/>
              <a:ea typeface="Garamond"/>
              <a:cs typeface="Garamond"/>
              <a:sym typeface="Garamon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p:cSld name="Title only">
    <p:bg>
      <p:bgPr>
        <a:solidFill>
          <a:srgbClr val="FFFFFF"/>
        </a:solidFill>
      </p:bgPr>
    </p:bg>
    <p:spTree>
      <p:nvGrpSpPr>
        <p:cNvPr id="69" name="Shape 69"/>
        <p:cNvGrpSpPr/>
        <p:nvPr/>
      </p:nvGrpSpPr>
      <p:grpSpPr>
        <a:xfrm>
          <a:off x="0" y="0"/>
          <a:ext cx="0" cy="0"/>
          <a:chOff x="0" y="0"/>
          <a:chExt cx="0" cy="0"/>
        </a:xfrm>
      </p:grpSpPr>
      <p:sp>
        <p:nvSpPr>
          <p:cNvPr id="70" name="Google Shape;70;p100"/>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lvl1pPr lvl="0" algn="l">
              <a:lnSpc>
                <a:spcPct val="100000"/>
              </a:lnSpc>
              <a:spcBef>
                <a:spcPts val="0"/>
              </a:spcBef>
              <a:spcAft>
                <a:spcPts val="0"/>
              </a:spcAft>
              <a:buClr>
                <a:srgbClr val="000000"/>
              </a:buClr>
              <a:buSzPts val="2800"/>
              <a:buFont typeface="Arial"/>
              <a:buNone/>
              <a:defRPr sz="2800">
                <a:solidFill>
                  <a:srgbClr val="000000"/>
                </a:solidFill>
                <a:latin typeface="Arial"/>
                <a:ea typeface="Arial"/>
                <a:cs typeface="Arial"/>
                <a:sym typeface="Arial"/>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71" name="Google Shape;71;p100"/>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spAutoFit/>
          </a:bodyPr>
          <a:lstStyle>
            <a:lvl1pPr indent="0" lvl="0"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800">
              <a:solidFill>
                <a:srgbClr val="000000"/>
              </a:solidFill>
              <a:latin typeface="Garamond"/>
              <a:ea typeface="Garamond"/>
              <a:cs typeface="Garamond"/>
              <a:sym typeface="Garamon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p:cSld name="Content with Caption 3">
    <p:bg>
      <p:bgPr>
        <a:solidFill>
          <a:srgbClr val="FFFFFF"/>
        </a:solidFill>
      </p:bgPr>
    </p:bg>
    <p:spTree>
      <p:nvGrpSpPr>
        <p:cNvPr id="421" name="Shape 421"/>
        <p:cNvGrpSpPr/>
        <p:nvPr/>
      </p:nvGrpSpPr>
      <p:grpSpPr>
        <a:xfrm>
          <a:off x="0" y="0"/>
          <a:ext cx="0" cy="0"/>
          <a:chOff x="0" y="0"/>
          <a:chExt cx="0" cy="0"/>
        </a:xfrm>
      </p:grpSpPr>
      <p:sp>
        <p:nvSpPr>
          <p:cNvPr id="422" name="Google Shape;422;p163"/>
          <p:cNvSpPr txBox="1"/>
          <p:nvPr>
            <p:ph type="title"/>
          </p:nvPr>
        </p:nvSpPr>
        <p:spPr>
          <a:xfrm>
            <a:off x="629841" y="342900"/>
            <a:ext cx="2949178" cy="1200150"/>
          </a:xfrm>
          <a:prstGeom prst="rect">
            <a:avLst/>
          </a:prstGeom>
          <a:noFill/>
          <a:ln>
            <a:noFill/>
          </a:ln>
        </p:spPr>
        <p:txBody>
          <a:bodyPr anchorCtr="0" anchor="b" bIns="45700" lIns="45700" spcFirstLastPara="1" rIns="45700" wrap="square" tIns="45700">
            <a:normAutofit/>
          </a:bodyPr>
          <a:lstStyle>
            <a:lvl1pPr lvl="0" algn="l">
              <a:lnSpc>
                <a:spcPct val="90000"/>
              </a:lnSpc>
              <a:spcBef>
                <a:spcPts val="0"/>
              </a:spcBef>
              <a:spcAft>
                <a:spcPts val="0"/>
              </a:spcAft>
              <a:buClr>
                <a:srgbClr val="000000"/>
              </a:buClr>
              <a:buSzPts val="2400"/>
              <a:buFont typeface="Calibri"/>
              <a:buNone/>
              <a:defRPr sz="2400">
                <a:solidFill>
                  <a:srgbClr val="000000"/>
                </a:solidFill>
                <a:latin typeface="Calibri"/>
                <a:ea typeface="Calibri"/>
                <a:cs typeface="Calibri"/>
                <a:sym typeface="Calibri"/>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423" name="Google Shape;423;p163"/>
          <p:cNvSpPr txBox="1"/>
          <p:nvPr>
            <p:ph idx="1" type="body"/>
          </p:nvPr>
        </p:nvSpPr>
        <p:spPr>
          <a:xfrm>
            <a:off x="3887391" y="740568"/>
            <a:ext cx="4629151" cy="3655221"/>
          </a:xfrm>
          <a:prstGeom prst="rect">
            <a:avLst/>
          </a:prstGeom>
          <a:noFill/>
          <a:ln>
            <a:noFill/>
          </a:ln>
        </p:spPr>
        <p:txBody>
          <a:bodyPr anchorCtr="0" anchor="t" bIns="45700" lIns="45700" spcFirstLastPara="1" rIns="45700" wrap="square" tIns="45700">
            <a:normAutofit/>
          </a:bodyPr>
          <a:lstStyle>
            <a:lvl1pPr indent="-381000" lvl="0" marL="457200" algn="l">
              <a:lnSpc>
                <a:spcPct val="90000"/>
              </a:lnSpc>
              <a:spcBef>
                <a:spcPts val="700"/>
              </a:spcBef>
              <a:spcAft>
                <a:spcPts val="0"/>
              </a:spcAft>
              <a:buClr>
                <a:srgbClr val="000000"/>
              </a:buClr>
              <a:buSzPts val="2400"/>
              <a:buChar char="•"/>
              <a:defRPr sz="2400">
                <a:solidFill>
                  <a:srgbClr val="000000"/>
                </a:solidFill>
                <a:latin typeface="Calibri"/>
                <a:ea typeface="Calibri"/>
                <a:cs typeface="Calibri"/>
                <a:sym typeface="Calibri"/>
              </a:defRPr>
            </a:lvl1pPr>
            <a:lvl2pPr indent="-381000" lvl="1" marL="914400" algn="l">
              <a:lnSpc>
                <a:spcPct val="90000"/>
              </a:lnSpc>
              <a:spcBef>
                <a:spcPts val="700"/>
              </a:spcBef>
              <a:spcAft>
                <a:spcPts val="0"/>
              </a:spcAft>
              <a:buClr>
                <a:srgbClr val="000000"/>
              </a:buClr>
              <a:buSzPts val="2400"/>
              <a:buChar char="•"/>
              <a:defRPr sz="2400">
                <a:solidFill>
                  <a:srgbClr val="000000"/>
                </a:solidFill>
                <a:latin typeface="Calibri"/>
                <a:ea typeface="Calibri"/>
                <a:cs typeface="Calibri"/>
                <a:sym typeface="Calibri"/>
              </a:defRPr>
            </a:lvl2pPr>
            <a:lvl3pPr indent="-381000" lvl="2" marL="1371600" algn="l">
              <a:lnSpc>
                <a:spcPct val="90000"/>
              </a:lnSpc>
              <a:spcBef>
                <a:spcPts val="700"/>
              </a:spcBef>
              <a:spcAft>
                <a:spcPts val="0"/>
              </a:spcAft>
              <a:buClr>
                <a:srgbClr val="000000"/>
              </a:buClr>
              <a:buSzPts val="2400"/>
              <a:buChar char="•"/>
              <a:defRPr sz="2400">
                <a:solidFill>
                  <a:srgbClr val="000000"/>
                </a:solidFill>
                <a:latin typeface="Calibri"/>
                <a:ea typeface="Calibri"/>
                <a:cs typeface="Calibri"/>
                <a:sym typeface="Calibri"/>
              </a:defRPr>
            </a:lvl3pPr>
            <a:lvl4pPr indent="-381000" lvl="3" marL="1828800" algn="l">
              <a:lnSpc>
                <a:spcPct val="90000"/>
              </a:lnSpc>
              <a:spcBef>
                <a:spcPts val="700"/>
              </a:spcBef>
              <a:spcAft>
                <a:spcPts val="0"/>
              </a:spcAft>
              <a:buClr>
                <a:srgbClr val="000000"/>
              </a:buClr>
              <a:buSzPts val="2400"/>
              <a:buChar char="•"/>
              <a:defRPr sz="2400">
                <a:solidFill>
                  <a:srgbClr val="000000"/>
                </a:solidFill>
                <a:latin typeface="Calibri"/>
                <a:ea typeface="Calibri"/>
                <a:cs typeface="Calibri"/>
                <a:sym typeface="Calibri"/>
              </a:defRPr>
            </a:lvl4pPr>
            <a:lvl5pPr indent="-381000" lvl="4" marL="2286000" algn="l">
              <a:lnSpc>
                <a:spcPct val="90000"/>
              </a:lnSpc>
              <a:spcBef>
                <a:spcPts val="700"/>
              </a:spcBef>
              <a:spcAft>
                <a:spcPts val="0"/>
              </a:spcAft>
              <a:buClr>
                <a:srgbClr val="000000"/>
              </a:buClr>
              <a:buSzPts val="2400"/>
              <a:buChar char="•"/>
              <a:defRPr sz="2400">
                <a:solidFill>
                  <a:srgbClr val="000000"/>
                </a:solidFill>
                <a:latin typeface="Calibri"/>
                <a:ea typeface="Calibri"/>
                <a:cs typeface="Calibri"/>
                <a:sym typeface="Calibri"/>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424" name="Google Shape;424;p163"/>
          <p:cNvSpPr txBox="1"/>
          <p:nvPr>
            <p:ph idx="2" type="body"/>
          </p:nvPr>
        </p:nvSpPr>
        <p:spPr>
          <a:xfrm>
            <a:off x="629840" y="1543050"/>
            <a:ext cx="2949180" cy="2858692"/>
          </a:xfrm>
          <a:prstGeom prst="rect">
            <a:avLst/>
          </a:prstGeom>
          <a:noFill/>
          <a:ln>
            <a:noFill/>
          </a:ln>
        </p:spPr>
        <p:txBody>
          <a:bodyPr anchorCtr="0" anchor="t" bIns="45700" lIns="45700" spcFirstLastPara="1" rIns="45700" wrap="square" tIns="45700">
            <a:normAutofit/>
          </a:bodyPr>
          <a:lstStyle>
            <a:lvl1pPr indent="-342900" lvl="0" marL="457200" algn="l">
              <a:lnSpc>
                <a:spcPct val="100000"/>
              </a:lnSpc>
              <a:spcBef>
                <a:spcPts val="400"/>
              </a:spcBef>
              <a:spcAft>
                <a:spcPts val="0"/>
              </a:spcAft>
              <a:buSzPts val="1800"/>
              <a:buChar char="•"/>
              <a:defRPr/>
            </a:lvl1pPr>
            <a:lvl2pPr indent="-342900" lvl="1" marL="914400" algn="l">
              <a:lnSpc>
                <a:spcPct val="100000"/>
              </a:lnSpc>
              <a:spcBef>
                <a:spcPts val="400"/>
              </a:spcBef>
              <a:spcAft>
                <a:spcPts val="0"/>
              </a:spcAft>
              <a:buSzPts val="1800"/>
              <a:buChar char="•"/>
              <a:defRPr/>
            </a:lvl2pPr>
            <a:lvl3pPr indent="-342900" lvl="2" marL="1371600" algn="l">
              <a:lnSpc>
                <a:spcPct val="100000"/>
              </a:lnSpc>
              <a:spcBef>
                <a:spcPts val="400"/>
              </a:spcBef>
              <a:spcAft>
                <a:spcPts val="0"/>
              </a:spcAft>
              <a:buSzPts val="1800"/>
              <a:buChar char="•"/>
              <a:defRPr/>
            </a:lvl3pPr>
            <a:lvl4pPr indent="-342900" lvl="3" marL="1828800" algn="l">
              <a:lnSpc>
                <a:spcPct val="100000"/>
              </a:lnSpc>
              <a:spcBef>
                <a:spcPts val="400"/>
              </a:spcBef>
              <a:spcAft>
                <a:spcPts val="0"/>
              </a:spcAft>
              <a:buSzPts val="1800"/>
              <a:buChar char="•"/>
              <a:defRPr/>
            </a:lvl4pPr>
            <a:lvl5pPr indent="-342900" lvl="4" marL="2286000" algn="l">
              <a:lnSpc>
                <a:spcPct val="100000"/>
              </a:lnSpc>
              <a:spcBef>
                <a:spcPts val="400"/>
              </a:spcBef>
              <a:spcAft>
                <a:spcPts val="0"/>
              </a:spcAft>
              <a:buSzPts val="1800"/>
              <a:buChar char="•"/>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425" name="Google Shape;425;p163"/>
          <p:cNvSpPr txBox="1"/>
          <p:nvPr>
            <p:ph idx="12" type="sldNum"/>
          </p:nvPr>
        </p:nvSpPr>
        <p:spPr>
          <a:xfrm>
            <a:off x="8284073" y="4796834"/>
            <a:ext cx="231278" cy="214702"/>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800">
              <a:solidFill>
                <a:srgbClr val="000000"/>
              </a:solidFill>
              <a:latin typeface="Garamond"/>
              <a:ea typeface="Garamond"/>
              <a:cs typeface="Garamond"/>
              <a:sym typeface="Garamon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p:cSld name="Picture with Caption 4">
    <p:bg>
      <p:bgPr>
        <a:solidFill>
          <a:srgbClr val="FFFFFF"/>
        </a:solidFill>
      </p:bgPr>
    </p:bg>
    <p:spTree>
      <p:nvGrpSpPr>
        <p:cNvPr id="426" name="Shape 426"/>
        <p:cNvGrpSpPr/>
        <p:nvPr/>
      </p:nvGrpSpPr>
      <p:grpSpPr>
        <a:xfrm>
          <a:off x="0" y="0"/>
          <a:ext cx="0" cy="0"/>
          <a:chOff x="0" y="0"/>
          <a:chExt cx="0" cy="0"/>
        </a:xfrm>
      </p:grpSpPr>
      <p:sp>
        <p:nvSpPr>
          <p:cNvPr id="427" name="Google Shape;427;p164"/>
          <p:cNvSpPr txBox="1"/>
          <p:nvPr>
            <p:ph type="title"/>
          </p:nvPr>
        </p:nvSpPr>
        <p:spPr>
          <a:xfrm>
            <a:off x="629841" y="342900"/>
            <a:ext cx="2949178" cy="1200150"/>
          </a:xfrm>
          <a:prstGeom prst="rect">
            <a:avLst/>
          </a:prstGeom>
          <a:noFill/>
          <a:ln>
            <a:noFill/>
          </a:ln>
        </p:spPr>
        <p:txBody>
          <a:bodyPr anchorCtr="0" anchor="b" bIns="45700" lIns="45700" spcFirstLastPara="1" rIns="45700" wrap="square" tIns="45700">
            <a:normAutofit/>
          </a:bodyPr>
          <a:lstStyle>
            <a:lvl1pPr lvl="0" algn="l">
              <a:lnSpc>
                <a:spcPct val="90000"/>
              </a:lnSpc>
              <a:spcBef>
                <a:spcPts val="0"/>
              </a:spcBef>
              <a:spcAft>
                <a:spcPts val="0"/>
              </a:spcAft>
              <a:buClr>
                <a:srgbClr val="000000"/>
              </a:buClr>
              <a:buSzPts val="2400"/>
              <a:buFont typeface="Calibri"/>
              <a:buNone/>
              <a:defRPr sz="2400">
                <a:solidFill>
                  <a:srgbClr val="000000"/>
                </a:solidFill>
                <a:latin typeface="Calibri"/>
                <a:ea typeface="Calibri"/>
                <a:cs typeface="Calibri"/>
                <a:sym typeface="Calibri"/>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428" name="Google Shape;428;p164"/>
          <p:cNvSpPr/>
          <p:nvPr>
            <p:ph idx="2" type="pic"/>
          </p:nvPr>
        </p:nvSpPr>
        <p:spPr>
          <a:xfrm>
            <a:off x="3887391" y="740568"/>
            <a:ext cx="4629151" cy="3655221"/>
          </a:xfrm>
          <a:prstGeom prst="rect">
            <a:avLst/>
          </a:prstGeom>
          <a:noFill/>
          <a:ln>
            <a:noFill/>
          </a:ln>
        </p:spPr>
      </p:sp>
      <p:sp>
        <p:nvSpPr>
          <p:cNvPr id="429" name="Google Shape;429;p164"/>
          <p:cNvSpPr txBox="1"/>
          <p:nvPr>
            <p:ph idx="1" type="body"/>
          </p:nvPr>
        </p:nvSpPr>
        <p:spPr>
          <a:xfrm>
            <a:off x="629841" y="1543050"/>
            <a:ext cx="2949178" cy="2858692"/>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700"/>
              </a:spcBef>
              <a:spcAft>
                <a:spcPts val="0"/>
              </a:spcAft>
              <a:buClr>
                <a:srgbClr val="000000"/>
              </a:buClr>
              <a:buSzPts val="1200"/>
              <a:buFont typeface="Calibri"/>
              <a:buNone/>
              <a:defRPr sz="1200">
                <a:solidFill>
                  <a:srgbClr val="000000"/>
                </a:solidFill>
                <a:latin typeface="Calibri"/>
                <a:ea typeface="Calibri"/>
                <a:cs typeface="Calibri"/>
                <a:sym typeface="Calibri"/>
              </a:defRPr>
            </a:lvl1pPr>
            <a:lvl2pPr indent="-228600" lvl="1" marL="914400" algn="l">
              <a:lnSpc>
                <a:spcPct val="90000"/>
              </a:lnSpc>
              <a:spcBef>
                <a:spcPts val="700"/>
              </a:spcBef>
              <a:spcAft>
                <a:spcPts val="0"/>
              </a:spcAft>
              <a:buClr>
                <a:srgbClr val="000000"/>
              </a:buClr>
              <a:buSzPts val="1200"/>
              <a:buFont typeface="Calibri"/>
              <a:buNone/>
              <a:defRPr sz="1200">
                <a:solidFill>
                  <a:srgbClr val="000000"/>
                </a:solidFill>
                <a:latin typeface="Calibri"/>
                <a:ea typeface="Calibri"/>
                <a:cs typeface="Calibri"/>
                <a:sym typeface="Calibri"/>
              </a:defRPr>
            </a:lvl2pPr>
            <a:lvl3pPr indent="-228600" lvl="2" marL="1371600" algn="l">
              <a:lnSpc>
                <a:spcPct val="90000"/>
              </a:lnSpc>
              <a:spcBef>
                <a:spcPts val="700"/>
              </a:spcBef>
              <a:spcAft>
                <a:spcPts val="0"/>
              </a:spcAft>
              <a:buClr>
                <a:srgbClr val="000000"/>
              </a:buClr>
              <a:buSzPts val="1200"/>
              <a:buFont typeface="Calibri"/>
              <a:buNone/>
              <a:defRPr sz="1200">
                <a:solidFill>
                  <a:srgbClr val="000000"/>
                </a:solidFill>
                <a:latin typeface="Calibri"/>
                <a:ea typeface="Calibri"/>
                <a:cs typeface="Calibri"/>
                <a:sym typeface="Calibri"/>
              </a:defRPr>
            </a:lvl3pPr>
            <a:lvl4pPr indent="-228600" lvl="3" marL="1828800" algn="l">
              <a:lnSpc>
                <a:spcPct val="90000"/>
              </a:lnSpc>
              <a:spcBef>
                <a:spcPts val="700"/>
              </a:spcBef>
              <a:spcAft>
                <a:spcPts val="0"/>
              </a:spcAft>
              <a:buClr>
                <a:srgbClr val="000000"/>
              </a:buClr>
              <a:buSzPts val="1200"/>
              <a:buFont typeface="Calibri"/>
              <a:buNone/>
              <a:defRPr sz="1200">
                <a:solidFill>
                  <a:srgbClr val="000000"/>
                </a:solidFill>
                <a:latin typeface="Calibri"/>
                <a:ea typeface="Calibri"/>
                <a:cs typeface="Calibri"/>
                <a:sym typeface="Calibri"/>
              </a:defRPr>
            </a:lvl4pPr>
            <a:lvl5pPr indent="-228600" lvl="4" marL="2286000" algn="l">
              <a:lnSpc>
                <a:spcPct val="90000"/>
              </a:lnSpc>
              <a:spcBef>
                <a:spcPts val="700"/>
              </a:spcBef>
              <a:spcAft>
                <a:spcPts val="0"/>
              </a:spcAft>
              <a:buClr>
                <a:srgbClr val="000000"/>
              </a:buClr>
              <a:buSzPts val="1200"/>
              <a:buFont typeface="Calibri"/>
              <a:buNone/>
              <a:defRPr sz="1200">
                <a:solidFill>
                  <a:srgbClr val="000000"/>
                </a:solidFill>
                <a:latin typeface="Calibri"/>
                <a:ea typeface="Calibri"/>
                <a:cs typeface="Calibri"/>
                <a:sym typeface="Calibri"/>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430" name="Google Shape;430;p164"/>
          <p:cNvSpPr txBox="1"/>
          <p:nvPr>
            <p:ph idx="12" type="sldNum"/>
          </p:nvPr>
        </p:nvSpPr>
        <p:spPr>
          <a:xfrm>
            <a:off x="8284073" y="4796834"/>
            <a:ext cx="231278" cy="214702"/>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800">
              <a:solidFill>
                <a:srgbClr val="000000"/>
              </a:solidFill>
              <a:latin typeface="Garamond"/>
              <a:ea typeface="Garamond"/>
              <a:cs typeface="Garamond"/>
              <a:sym typeface="Garamon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4">
    <p:bg>
      <p:bgPr>
        <a:solidFill>
          <a:srgbClr val="FFFFFF"/>
        </a:solidFill>
      </p:bgPr>
    </p:bg>
    <p:spTree>
      <p:nvGrpSpPr>
        <p:cNvPr id="431" name="Shape 431"/>
        <p:cNvGrpSpPr/>
        <p:nvPr/>
      </p:nvGrpSpPr>
      <p:grpSpPr>
        <a:xfrm>
          <a:off x="0" y="0"/>
          <a:ext cx="0" cy="0"/>
          <a:chOff x="0" y="0"/>
          <a:chExt cx="0" cy="0"/>
        </a:xfrm>
      </p:grpSpPr>
      <p:sp>
        <p:nvSpPr>
          <p:cNvPr id="432" name="Google Shape;432;p165"/>
          <p:cNvSpPr txBox="1"/>
          <p:nvPr>
            <p:ph type="title"/>
          </p:nvPr>
        </p:nvSpPr>
        <p:spPr>
          <a:xfrm>
            <a:off x="342900" y="1065212"/>
            <a:ext cx="3886200" cy="735001"/>
          </a:xfrm>
          <a:prstGeom prst="rect">
            <a:avLst/>
          </a:prstGeom>
          <a:noFill/>
          <a:ln>
            <a:noFill/>
          </a:ln>
        </p:spPr>
        <p:txBody>
          <a:bodyPr anchorCtr="0" anchor="ctr" bIns="22825" lIns="22825" spcFirstLastPara="1" rIns="22825" wrap="square" tIns="22825">
            <a:normAutofit/>
          </a:bodyPr>
          <a:lstStyle>
            <a:lvl1pPr lvl="0" algn="ctr">
              <a:lnSpc>
                <a:spcPct val="100000"/>
              </a:lnSpc>
              <a:spcBef>
                <a:spcPts val="0"/>
              </a:spcBef>
              <a:spcAft>
                <a:spcPts val="0"/>
              </a:spcAft>
              <a:buClr>
                <a:srgbClr val="000000"/>
              </a:buClr>
              <a:buSzPts val="2200"/>
              <a:buFont typeface="Calibri"/>
              <a:buNone/>
              <a:defRPr sz="2200">
                <a:solidFill>
                  <a:srgbClr val="000000"/>
                </a:solidFill>
                <a:latin typeface="Calibri"/>
                <a:ea typeface="Calibri"/>
                <a:cs typeface="Calibri"/>
                <a:sym typeface="Calibri"/>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433" name="Google Shape;433;p165"/>
          <p:cNvSpPr txBox="1"/>
          <p:nvPr>
            <p:ph idx="1" type="body"/>
          </p:nvPr>
        </p:nvSpPr>
        <p:spPr>
          <a:xfrm>
            <a:off x="685800" y="1943100"/>
            <a:ext cx="3200400" cy="876300"/>
          </a:xfrm>
          <a:prstGeom prst="rect">
            <a:avLst/>
          </a:prstGeom>
          <a:noFill/>
          <a:ln>
            <a:noFill/>
          </a:ln>
        </p:spPr>
        <p:txBody>
          <a:bodyPr anchorCtr="0" anchor="t" bIns="22825" lIns="22825" spcFirstLastPara="1" rIns="22825" wrap="square" tIns="22825">
            <a:normAutofit/>
          </a:bodyPr>
          <a:lstStyle>
            <a:lvl1pPr indent="-228600" lvl="0" marL="457200" algn="ctr">
              <a:lnSpc>
                <a:spcPct val="100000"/>
              </a:lnSpc>
              <a:spcBef>
                <a:spcPts val="300"/>
              </a:spcBef>
              <a:spcAft>
                <a:spcPts val="0"/>
              </a:spcAft>
              <a:buClr>
                <a:srgbClr val="888888"/>
              </a:buClr>
              <a:buSzPts val="1600"/>
              <a:buFont typeface="Calibri"/>
              <a:buNone/>
              <a:defRPr sz="1600">
                <a:solidFill>
                  <a:srgbClr val="888888"/>
                </a:solidFill>
                <a:latin typeface="Calibri"/>
                <a:ea typeface="Calibri"/>
                <a:cs typeface="Calibri"/>
                <a:sym typeface="Calibri"/>
              </a:defRPr>
            </a:lvl1pPr>
            <a:lvl2pPr indent="-228600" lvl="1" marL="914400" algn="ctr">
              <a:lnSpc>
                <a:spcPct val="100000"/>
              </a:lnSpc>
              <a:spcBef>
                <a:spcPts val="300"/>
              </a:spcBef>
              <a:spcAft>
                <a:spcPts val="0"/>
              </a:spcAft>
              <a:buClr>
                <a:srgbClr val="888888"/>
              </a:buClr>
              <a:buSzPts val="1600"/>
              <a:buFont typeface="Calibri"/>
              <a:buNone/>
              <a:defRPr sz="1600">
                <a:solidFill>
                  <a:srgbClr val="888888"/>
                </a:solidFill>
                <a:latin typeface="Calibri"/>
                <a:ea typeface="Calibri"/>
                <a:cs typeface="Calibri"/>
                <a:sym typeface="Calibri"/>
              </a:defRPr>
            </a:lvl2pPr>
            <a:lvl3pPr indent="-228600" lvl="2" marL="1371600" algn="ctr">
              <a:lnSpc>
                <a:spcPct val="100000"/>
              </a:lnSpc>
              <a:spcBef>
                <a:spcPts val="300"/>
              </a:spcBef>
              <a:spcAft>
                <a:spcPts val="0"/>
              </a:spcAft>
              <a:buClr>
                <a:srgbClr val="888888"/>
              </a:buClr>
              <a:buSzPts val="1600"/>
              <a:buFont typeface="Calibri"/>
              <a:buNone/>
              <a:defRPr sz="1600">
                <a:solidFill>
                  <a:srgbClr val="888888"/>
                </a:solidFill>
                <a:latin typeface="Calibri"/>
                <a:ea typeface="Calibri"/>
                <a:cs typeface="Calibri"/>
                <a:sym typeface="Calibri"/>
              </a:defRPr>
            </a:lvl3pPr>
            <a:lvl4pPr indent="-228600" lvl="3" marL="1828800" algn="ctr">
              <a:lnSpc>
                <a:spcPct val="100000"/>
              </a:lnSpc>
              <a:spcBef>
                <a:spcPts val="300"/>
              </a:spcBef>
              <a:spcAft>
                <a:spcPts val="0"/>
              </a:spcAft>
              <a:buClr>
                <a:srgbClr val="888888"/>
              </a:buClr>
              <a:buSzPts val="1600"/>
              <a:buFont typeface="Calibri"/>
              <a:buNone/>
              <a:defRPr sz="1600">
                <a:solidFill>
                  <a:srgbClr val="888888"/>
                </a:solidFill>
                <a:latin typeface="Calibri"/>
                <a:ea typeface="Calibri"/>
                <a:cs typeface="Calibri"/>
                <a:sym typeface="Calibri"/>
              </a:defRPr>
            </a:lvl4pPr>
            <a:lvl5pPr indent="-228600" lvl="4" marL="2286000" algn="ctr">
              <a:lnSpc>
                <a:spcPct val="100000"/>
              </a:lnSpc>
              <a:spcBef>
                <a:spcPts val="300"/>
              </a:spcBef>
              <a:spcAft>
                <a:spcPts val="0"/>
              </a:spcAft>
              <a:buClr>
                <a:srgbClr val="888888"/>
              </a:buClr>
              <a:buSzPts val="1600"/>
              <a:buFont typeface="Calibri"/>
              <a:buNone/>
              <a:defRPr sz="1600">
                <a:solidFill>
                  <a:srgbClr val="888888"/>
                </a:solidFill>
                <a:latin typeface="Calibri"/>
                <a:ea typeface="Calibri"/>
                <a:cs typeface="Calibri"/>
                <a:sym typeface="Calibri"/>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434" name="Google Shape;434;p165"/>
          <p:cNvSpPr txBox="1"/>
          <p:nvPr>
            <p:ph idx="12" type="sldNum"/>
          </p:nvPr>
        </p:nvSpPr>
        <p:spPr>
          <a:xfrm>
            <a:off x="4207758" y="3204283"/>
            <a:ext cx="135642" cy="130484"/>
          </a:xfrm>
          <a:prstGeom prst="rect">
            <a:avLst/>
          </a:prstGeom>
          <a:noFill/>
          <a:ln>
            <a:noFill/>
          </a:ln>
        </p:spPr>
        <p:txBody>
          <a:bodyPr anchorCtr="0" anchor="ctr" bIns="22825" lIns="22825" spcFirstLastPara="1" rIns="22825" wrap="square" tIns="22825">
            <a:spAutoFit/>
          </a:bodyPr>
          <a:lstStyle>
            <a:lvl1pPr indent="0" lvl="0"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sz="800">
              <a:solidFill>
                <a:srgbClr val="000000"/>
              </a:solidFill>
              <a:latin typeface="Garamond"/>
              <a:ea typeface="Garamond"/>
              <a:cs typeface="Garamond"/>
              <a:sym typeface="Garamon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p:cSld name="Title and Content 5">
    <p:bg>
      <p:bgPr>
        <a:solidFill>
          <a:srgbClr val="FFFFFF"/>
        </a:solidFill>
      </p:bgPr>
    </p:bg>
    <p:spTree>
      <p:nvGrpSpPr>
        <p:cNvPr id="435" name="Shape 435"/>
        <p:cNvGrpSpPr/>
        <p:nvPr/>
      </p:nvGrpSpPr>
      <p:grpSpPr>
        <a:xfrm>
          <a:off x="0" y="0"/>
          <a:ext cx="0" cy="0"/>
          <a:chOff x="0" y="0"/>
          <a:chExt cx="0" cy="0"/>
        </a:xfrm>
      </p:grpSpPr>
      <p:sp>
        <p:nvSpPr>
          <p:cNvPr id="436" name="Google Shape;436;p166"/>
          <p:cNvSpPr txBox="1"/>
          <p:nvPr>
            <p:ph type="title"/>
          </p:nvPr>
        </p:nvSpPr>
        <p:spPr>
          <a:xfrm>
            <a:off x="228600" y="137319"/>
            <a:ext cx="4114800" cy="571501"/>
          </a:xfrm>
          <a:prstGeom prst="rect">
            <a:avLst/>
          </a:prstGeom>
          <a:noFill/>
          <a:ln>
            <a:noFill/>
          </a:ln>
        </p:spPr>
        <p:txBody>
          <a:bodyPr anchorCtr="0" anchor="ctr" bIns="22825" lIns="22825" spcFirstLastPara="1" rIns="22825" wrap="square" tIns="22825">
            <a:normAutofit/>
          </a:bodyPr>
          <a:lstStyle>
            <a:lvl1pPr lvl="0" algn="ctr">
              <a:lnSpc>
                <a:spcPct val="100000"/>
              </a:lnSpc>
              <a:spcBef>
                <a:spcPts val="0"/>
              </a:spcBef>
              <a:spcAft>
                <a:spcPts val="0"/>
              </a:spcAft>
              <a:buClr>
                <a:srgbClr val="000000"/>
              </a:buClr>
              <a:buSzPts val="2200"/>
              <a:buFont typeface="Calibri"/>
              <a:buNone/>
              <a:defRPr sz="2200">
                <a:solidFill>
                  <a:srgbClr val="000000"/>
                </a:solidFill>
                <a:latin typeface="Calibri"/>
                <a:ea typeface="Calibri"/>
                <a:cs typeface="Calibri"/>
                <a:sym typeface="Calibri"/>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437" name="Google Shape;437;p166"/>
          <p:cNvSpPr txBox="1"/>
          <p:nvPr>
            <p:ph idx="1" type="body"/>
          </p:nvPr>
        </p:nvSpPr>
        <p:spPr>
          <a:xfrm>
            <a:off x="228600" y="800100"/>
            <a:ext cx="4114800" cy="2262901"/>
          </a:xfrm>
          <a:prstGeom prst="rect">
            <a:avLst/>
          </a:prstGeom>
          <a:noFill/>
          <a:ln>
            <a:noFill/>
          </a:ln>
        </p:spPr>
        <p:txBody>
          <a:bodyPr anchorCtr="0" anchor="t" bIns="22825" lIns="22825" spcFirstLastPara="1" rIns="22825" wrap="square" tIns="22825">
            <a:normAutofit/>
          </a:bodyPr>
          <a:lstStyle>
            <a:lvl1pPr indent="-330200" lvl="0" marL="457200" algn="l">
              <a:lnSpc>
                <a:spcPct val="100000"/>
              </a:lnSpc>
              <a:spcBef>
                <a:spcPts val="200"/>
              </a:spcBef>
              <a:spcAft>
                <a:spcPts val="0"/>
              </a:spcAft>
              <a:buClr>
                <a:srgbClr val="000000"/>
              </a:buClr>
              <a:buSzPts val="1600"/>
              <a:buChar char="•"/>
              <a:defRPr sz="1600">
                <a:solidFill>
                  <a:srgbClr val="000000"/>
                </a:solidFill>
                <a:latin typeface="Calibri"/>
                <a:ea typeface="Calibri"/>
                <a:cs typeface="Calibri"/>
                <a:sym typeface="Calibri"/>
              </a:defRPr>
            </a:lvl1pPr>
            <a:lvl2pPr indent="-330200" lvl="1" marL="914400" algn="l">
              <a:lnSpc>
                <a:spcPct val="100000"/>
              </a:lnSpc>
              <a:spcBef>
                <a:spcPts val="200"/>
              </a:spcBef>
              <a:spcAft>
                <a:spcPts val="0"/>
              </a:spcAft>
              <a:buClr>
                <a:srgbClr val="000000"/>
              </a:buClr>
              <a:buSzPts val="1600"/>
              <a:buChar char="–"/>
              <a:defRPr sz="1600">
                <a:solidFill>
                  <a:srgbClr val="000000"/>
                </a:solidFill>
                <a:latin typeface="Calibri"/>
                <a:ea typeface="Calibri"/>
                <a:cs typeface="Calibri"/>
                <a:sym typeface="Calibri"/>
              </a:defRPr>
            </a:lvl2pPr>
            <a:lvl3pPr indent="-330200" lvl="2" marL="1371600" algn="l">
              <a:lnSpc>
                <a:spcPct val="100000"/>
              </a:lnSpc>
              <a:spcBef>
                <a:spcPts val="200"/>
              </a:spcBef>
              <a:spcAft>
                <a:spcPts val="0"/>
              </a:spcAft>
              <a:buClr>
                <a:srgbClr val="000000"/>
              </a:buClr>
              <a:buSzPts val="1600"/>
              <a:buChar char="•"/>
              <a:defRPr sz="1600">
                <a:solidFill>
                  <a:srgbClr val="000000"/>
                </a:solidFill>
                <a:latin typeface="Calibri"/>
                <a:ea typeface="Calibri"/>
                <a:cs typeface="Calibri"/>
                <a:sym typeface="Calibri"/>
              </a:defRPr>
            </a:lvl3pPr>
            <a:lvl4pPr indent="-330200" lvl="3" marL="1828800" algn="l">
              <a:lnSpc>
                <a:spcPct val="100000"/>
              </a:lnSpc>
              <a:spcBef>
                <a:spcPts val="200"/>
              </a:spcBef>
              <a:spcAft>
                <a:spcPts val="0"/>
              </a:spcAft>
              <a:buClr>
                <a:srgbClr val="000000"/>
              </a:buClr>
              <a:buSzPts val="1600"/>
              <a:buChar char="–"/>
              <a:defRPr sz="1600">
                <a:solidFill>
                  <a:srgbClr val="000000"/>
                </a:solidFill>
                <a:latin typeface="Calibri"/>
                <a:ea typeface="Calibri"/>
                <a:cs typeface="Calibri"/>
                <a:sym typeface="Calibri"/>
              </a:defRPr>
            </a:lvl4pPr>
            <a:lvl5pPr indent="-330200" lvl="4" marL="2286000" algn="l">
              <a:lnSpc>
                <a:spcPct val="100000"/>
              </a:lnSpc>
              <a:spcBef>
                <a:spcPts val="200"/>
              </a:spcBef>
              <a:spcAft>
                <a:spcPts val="0"/>
              </a:spcAft>
              <a:buClr>
                <a:srgbClr val="000000"/>
              </a:buClr>
              <a:buSzPts val="1600"/>
              <a:buChar char="»"/>
              <a:defRPr sz="1600">
                <a:solidFill>
                  <a:srgbClr val="000000"/>
                </a:solidFill>
                <a:latin typeface="Calibri"/>
                <a:ea typeface="Calibri"/>
                <a:cs typeface="Calibri"/>
                <a:sym typeface="Calibri"/>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438" name="Google Shape;438;p166"/>
          <p:cNvSpPr txBox="1"/>
          <p:nvPr>
            <p:ph idx="12" type="sldNum"/>
          </p:nvPr>
        </p:nvSpPr>
        <p:spPr>
          <a:xfrm>
            <a:off x="4207758" y="3204283"/>
            <a:ext cx="135642" cy="130484"/>
          </a:xfrm>
          <a:prstGeom prst="rect">
            <a:avLst/>
          </a:prstGeom>
          <a:noFill/>
          <a:ln>
            <a:noFill/>
          </a:ln>
        </p:spPr>
        <p:txBody>
          <a:bodyPr anchorCtr="0" anchor="ctr" bIns="22825" lIns="22825" spcFirstLastPara="1" rIns="22825" wrap="square" tIns="22825">
            <a:spAutoFit/>
          </a:bodyPr>
          <a:lstStyle>
            <a:lvl1pPr indent="0" lvl="0"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sz="800">
              <a:solidFill>
                <a:srgbClr val="000000"/>
              </a:solidFill>
              <a:latin typeface="Garamond"/>
              <a:ea typeface="Garamond"/>
              <a:cs typeface="Garamond"/>
              <a:sym typeface="Garamon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p:cSld name="Section Header 3">
    <p:bg>
      <p:bgPr>
        <a:solidFill>
          <a:srgbClr val="FFFFFF"/>
        </a:solidFill>
      </p:bgPr>
    </p:bg>
    <p:spTree>
      <p:nvGrpSpPr>
        <p:cNvPr id="439" name="Shape 439"/>
        <p:cNvGrpSpPr/>
        <p:nvPr/>
      </p:nvGrpSpPr>
      <p:grpSpPr>
        <a:xfrm>
          <a:off x="0" y="0"/>
          <a:ext cx="0" cy="0"/>
          <a:chOff x="0" y="0"/>
          <a:chExt cx="0" cy="0"/>
        </a:xfrm>
      </p:grpSpPr>
      <p:sp>
        <p:nvSpPr>
          <p:cNvPr id="440" name="Google Shape;440;p167"/>
          <p:cNvSpPr txBox="1"/>
          <p:nvPr>
            <p:ph type="title"/>
          </p:nvPr>
        </p:nvSpPr>
        <p:spPr>
          <a:xfrm>
            <a:off x="361156" y="2203450"/>
            <a:ext cx="3886201" cy="681001"/>
          </a:xfrm>
          <a:prstGeom prst="rect">
            <a:avLst/>
          </a:prstGeom>
          <a:noFill/>
          <a:ln>
            <a:noFill/>
          </a:ln>
        </p:spPr>
        <p:txBody>
          <a:bodyPr anchorCtr="0" anchor="t" bIns="22825" lIns="22825" spcFirstLastPara="1" rIns="22825" wrap="square" tIns="22825">
            <a:normAutofit/>
          </a:bodyPr>
          <a:lstStyle>
            <a:lvl1pPr lvl="0" algn="l">
              <a:lnSpc>
                <a:spcPct val="100000"/>
              </a:lnSpc>
              <a:spcBef>
                <a:spcPts val="0"/>
              </a:spcBef>
              <a:spcAft>
                <a:spcPts val="0"/>
              </a:spcAft>
              <a:buClr>
                <a:srgbClr val="000000"/>
              </a:buClr>
              <a:buSzPts val="2000"/>
              <a:buFont typeface="Calibri"/>
              <a:buNone/>
              <a:defRPr b="1" sz="2000">
                <a:solidFill>
                  <a:srgbClr val="000000"/>
                </a:solidFill>
                <a:latin typeface="Calibri"/>
                <a:ea typeface="Calibri"/>
                <a:cs typeface="Calibri"/>
                <a:sym typeface="Calibri"/>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441" name="Google Shape;441;p167"/>
          <p:cNvSpPr txBox="1"/>
          <p:nvPr>
            <p:ph idx="1" type="body"/>
          </p:nvPr>
        </p:nvSpPr>
        <p:spPr>
          <a:xfrm>
            <a:off x="361156" y="1453357"/>
            <a:ext cx="3886201" cy="750001"/>
          </a:xfrm>
          <a:prstGeom prst="rect">
            <a:avLst/>
          </a:prstGeom>
          <a:noFill/>
          <a:ln>
            <a:noFill/>
          </a:ln>
        </p:spPr>
        <p:txBody>
          <a:bodyPr anchorCtr="0" anchor="b" bIns="22825" lIns="22825" spcFirstLastPara="1" rIns="22825" wrap="square" tIns="22825">
            <a:normAutofit/>
          </a:bodyPr>
          <a:lstStyle>
            <a:lvl1pPr indent="-228600" lvl="0" marL="457200" algn="l">
              <a:lnSpc>
                <a:spcPct val="100000"/>
              </a:lnSpc>
              <a:spcBef>
                <a:spcPts val="200"/>
              </a:spcBef>
              <a:spcAft>
                <a:spcPts val="0"/>
              </a:spcAft>
              <a:buClr>
                <a:srgbClr val="888888"/>
              </a:buClr>
              <a:buSzPts val="1000"/>
              <a:buFont typeface="Calibri"/>
              <a:buNone/>
              <a:defRPr sz="1000">
                <a:solidFill>
                  <a:srgbClr val="888888"/>
                </a:solidFill>
                <a:latin typeface="Calibri"/>
                <a:ea typeface="Calibri"/>
                <a:cs typeface="Calibri"/>
                <a:sym typeface="Calibri"/>
              </a:defRPr>
            </a:lvl1pPr>
            <a:lvl2pPr indent="-228600" lvl="1" marL="914400" algn="l">
              <a:lnSpc>
                <a:spcPct val="100000"/>
              </a:lnSpc>
              <a:spcBef>
                <a:spcPts val="200"/>
              </a:spcBef>
              <a:spcAft>
                <a:spcPts val="0"/>
              </a:spcAft>
              <a:buClr>
                <a:srgbClr val="888888"/>
              </a:buClr>
              <a:buSzPts val="1000"/>
              <a:buFont typeface="Calibri"/>
              <a:buNone/>
              <a:defRPr sz="1000">
                <a:solidFill>
                  <a:srgbClr val="888888"/>
                </a:solidFill>
                <a:latin typeface="Calibri"/>
                <a:ea typeface="Calibri"/>
                <a:cs typeface="Calibri"/>
                <a:sym typeface="Calibri"/>
              </a:defRPr>
            </a:lvl2pPr>
            <a:lvl3pPr indent="-228600" lvl="2" marL="1371600" algn="l">
              <a:lnSpc>
                <a:spcPct val="100000"/>
              </a:lnSpc>
              <a:spcBef>
                <a:spcPts val="200"/>
              </a:spcBef>
              <a:spcAft>
                <a:spcPts val="0"/>
              </a:spcAft>
              <a:buClr>
                <a:srgbClr val="888888"/>
              </a:buClr>
              <a:buSzPts val="1000"/>
              <a:buFont typeface="Calibri"/>
              <a:buNone/>
              <a:defRPr sz="1000">
                <a:solidFill>
                  <a:srgbClr val="888888"/>
                </a:solidFill>
                <a:latin typeface="Calibri"/>
                <a:ea typeface="Calibri"/>
                <a:cs typeface="Calibri"/>
                <a:sym typeface="Calibri"/>
              </a:defRPr>
            </a:lvl3pPr>
            <a:lvl4pPr indent="-228600" lvl="3" marL="1828800" algn="l">
              <a:lnSpc>
                <a:spcPct val="100000"/>
              </a:lnSpc>
              <a:spcBef>
                <a:spcPts val="200"/>
              </a:spcBef>
              <a:spcAft>
                <a:spcPts val="0"/>
              </a:spcAft>
              <a:buClr>
                <a:srgbClr val="888888"/>
              </a:buClr>
              <a:buSzPts val="1000"/>
              <a:buFont typeface="Calibri"/>
              <a:buNone/>
              <a:defRPr sz="1000">
                <a:solidFill>
                  <a:srgbClr val="888888"/>
                </a:solidFill>
                <a:latin typeface="Calibri"/>
                <a:ea typeface="Calibri"/>
                <a:cs typeface="Calibri"/>
                <a:sym typeface="Calibri"/>
              </a:defRPr>
            </a:lvl4pPr>
            <a:lvl5pPr indent="-228600" lvl="4" marL="2286000" algn="l">
              <a:lnSpc>
                <a:spcPct val="100000"/>
              </a:lnSpc>
              <a:spcBef>
                <a:spcPts val="200"/>
              </a:spcBef>
              <a:spcAft>
                <a:spcPts val="0"/>
              </a:spcAft>
              <a:buClr>
                <a:srgbClr val="888888"/>
              </a:buClr>
              <a:buSzPts val="1000"/>
              <a:buFont typeface="Calibri"/>
              <a:buNone/>
              <a:defRPr sz="1000">
                <a:solidFill>
                  <a:srgbClr val="888888"/>
                </a:solidFill>
                <a:latin typeface="Calibri"/>
                <a:ea typeface="Calibri"/>
                <a:cs typeface="Calibri"/>
                <a:sym typeface="Calibri"/>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442" name="Google Shape;442;p167"/>
          <p:cNvSpPr txBox="1"/>
          <p:nvPr>
            <p:ph idx="12" type="sldNum"/>
          </p:nvPr>
        </p:nvSpPr>
        <p:spPr>
          <a:xfrm>
            <a:off x="4207758" y="3204283"/>
            <a:ext cx="135642" cy="130484"/>
          </a:xfrm>
          <a:prstGeom prst="rect">
            <a:avLst/>
          </a:prstGeom>
          <a:noFill/>
          <a:ln>
            <a:noFill/>
          </a:ln>
        </p:spPr>
        <p:txBody>
          <a:bodyPr anchorCtr="0" anchor="ctr" bIns="22825" lIns="22825" spcFirstLastPara="1" rIns="22825" wrap="square" tIns="22825">
            <a:spAutoFit/>
          </a:bodyPr>
          <a:lstStyle>
            <a:lvl1pPr indent="0" lvl="0"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sz="800">
              <a:solidFill>
                <a:srgbClr val="000000"/>
              </a:solidFill>
              <a:latin typeface="Garamond"/>
              <a:ea typeface="Garamond"/>
              <a:cs typeface="Garamond"/>
              <a:sym typeface="Garamon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p:cSld name="Two Content 3">
    <p:bg>
      <p:bgPr>
        <a:solidFill>
          <a:srgbClr val="FFFFFF"/>
        </a:solidFill>
      </p:bgPr>
    </p:bg>
    <p:spTree>
      <p:nvGrpSpPr>
        <p:cNvPr id="443" name="Shape 443"/>
        <p:cNvGrpSpPr/>
        <p:nvPr/>
      </p:nvGrpSpPr>
      <p:grpSpPr>
        <a:xfrm>
          <a:off x="0" y="0"/>
          <a:ext cx="0" cy="0"/>
          <a:chOff x="0" y="0"/>
          <a:chExt cx="0" cy="0"/>
        </a:xfrm>
      </p:grpSpPr>
      <p:sp>
        <p:nvSpPr>
          <p:cNvPr id="444" name="Google Shape;444;p168"/>
          <p:cNvSpPr txBox="1"/>
          <p:nvPr>
            <p:ph type="title"/>
          </p:nvPr>
        </p:nvSpPr>
        <p:spPr>
          <a:xfrm>
            <a:off x="228600" y="137319"/>
            <a:ext cx="4114800" cy="571501"/>
          </a:xfrm>
          <a:prstGeom prst="rect">
            <a:avLst/>
          </a:prstGeom>
          <a:noFill/>
          <a:ln>
            <a:noFill/>
          </a:ln>
        </p:spPr>
        <p:txBody>
          <a:bodyPr anchorCtr="0" anchor="ctr" bIns="22825" lIns="22825" spcFirstLastPara="1" rIns="22825" wrap="square" tIns="22825">
            <a:normAutofit/>
          </a:bodyPr>
          <a:lstStyle>
            <a:lvl1pPr lvl="0" algn="ctr">
              <a:lnSpc>
                <a:spcPct val="100000"/>
              </a:lnSpc>
              <a:spcBef>
                <a:spcPts val="0"/>
              </a:spcBef>
              <a:spcAft>
                <a:spcPts val="0"/>
              </a:spcAft>
              <a:buClr>
                <a:srgbClr val="000000"/>
              </a:buClr>
              <a:buSzPts val="2200"/>
              <a:buFont typeface="Calibri"/>
              <a:buNone/>
              <a:defRPr sz="2200">
                <a:solidFill>
                  <a:srgbClr val="000000"/>
                </a:solidFill>
                <a:latin typeface="Calibri"/>
                <a:ea typeface="Calibri"/>
                <a:cs typeface="Calibri"/>
                <a:sym typeface="Calibri"/>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445" name="Google Shape;445;p168"/>
          <p:cNvSpPr txBox="1"/>
          <p:nvPr>
            <p:ph idx="1" type="body"/>
          </p:nvPr>
        </p:nvSpPr>
        <p:spPr>
          <a:xfrm>
            <a:off x="228600" y="800100"/>
            <a:ext cx="2019300" cy="2262901"/>
          </a:xfrm>
          <a:prstGeom prst="rect">
            <a:avLst/>
          </a:prstGeom>
          <a:noFill/>
          <a:ln>
            <a:noFill/>
          </a:ln>
        </p:spPr>
        <p:txBody>
          <a:bodyPr anchorCtr="0" anchor="t" bIns="22825" lIns="22825" spcFirstLastPara="1" rIns="22825" wrap="square" tIns="22825">
            <a:normAutofit/>
          </a:bodyPr>
          <a:lstStyle>
            <a:lvl1pPr indent="-317500" lvl="0" marL="457200" algn="l">
              <a:lnSpc>
                <a:spcPct val="100000"/>
              </a:lnSpc>
              <a:spcBef>
                <a:spcPts val="300"/>
              </a:spcBef>
              <a:spcAft>
                <a:spcPts val="0"/>
              </a:spcAft>
              <a:buClr>
                <a:srgbClr val="000000"/>
              </a:buClr>
              <a:buSzPts val="1400"/>
              <a:buChar char="•"/>
              <a:defRPr sz="1400">
                <a:solidFill>
                  <a:srgbClr val="000000"/>
                </a:solidFill>
                <a:latin typeface="Calibri"/>
                <a:ea typeface="Calibri"/>
                <a:cs typeface="Calibri"/>
                <a:sym typeface="Calibri"/>
              </a:defRPr>
            </a:lvl1pPr>
            <a:lvl2pPr indent="-317500" lvl="1" marL="914400" algn="l">
              <a:lnSpc>
                <a:spcPct val="100000"/>
              </a:lnSpc>
              <a:spcBef>
                <a:spcPts val="300"/>
              </a:spcBef>
              <a:spcAft>
                <a:spcPts val="0"/>
              </a:spcAft>
              <a:buClr>
                <a:srgbClr val="000000"/>
              </a:buClr>
              <a:buSzPts val="1400"/>
              <a:buChar char="–"/>
              <a:defRPr sz="1400">
                <a:solidFill>
                  <a:srgbClr val="000000"/>
                </a:solidFill>
                <a:latin typeface="Calibri"/>
                <a:ea typeface="Calibri"/>
                <a:cs typeface="Calibri"/>
                <a:sym typeface="Calibri"/>
              </a:defRPr>
            </a:lvl2pPr>
            <a:lvl3pPr indent="-317500" lvl="2" marL="1371600" algn="l">
              <a:lnSpc>
                <a:spcPct val="100000"/>
              </a:lnSpc>
              <a:spcBef>
                <a:spcPts val="300"/>
              </a:spcBef>
              <a:spcAft>
                <a:spcPts val="0"/>
              </a:spcAft>
              <a:buClr>
                <a:srgbClr val="000000"/>
              </a:buClr>
              <a:buSzPts val="1400"/>
              <a:buChar char="•"/>
              <a:defRPr sz="1400">
                <a:solidFill>
                  <a:srgbClr val="000000"/>
                </a:solidFill>
                <a:latin typeface="Calibri"/>
                <a:ea typeface="Calibri"/>
                <a:cs typeface="Calibri"/>
                <a:sym typeface="Calibri"/>
              </a:defRPr>
            </a:lvl3pPr>
            <a:lvl4pPr indent="-317500" lvl="3" marL="1828800" algn="l">
              <a:lnSpc>
                <a:spcPct val="100000"/>
              </a:lnSpc>
              <a:spcBef>
                <a:spcPts val="300"/>
              </a:spcBef>
              <a:spcAft>
                <a:spcPts val="0"/>
              </a:spcAft>
              <a:buClr>
                <a:srgbClr val="000000"/>
              </a:buClr>
              <a:buSzPts val="1400"/>
              <a:buChar char="–"/>
              <a:defRPr sz="1400">
                <a:solidFill>
                  <a:srgbClr val="000000"/>
                </a:solidFill>
                <a:latin typeface="Calibri"/>
                <a:ea typeface="Calibri"/>
                <a:cs typeface="Calibri"/>
                <a:sym typeface="Calibri"/>
              </a:defRPr>
            </a:lvl4pPr>
            <a:lvl5pPr indent="-317500" lvl="4" marL="2286000" algn="l">
              <a:lnSpc>
                <a:spcPct val="100000"/>
              </a:lnSpc>
              <a:spcBef>
                <a:spcPts val="300"/>
              </a:spcBef>
              <a:spcAft>
                <a:spcPts val="0"/>
              </a:spcAft>
              <a:buClr>
                <a:srgbClr val="000000"/>
              </a:buClr>
              <a:buSzPts val="1400"/>
              <a:buChar char="»"/>
              <a:defRPr sz="1400">
                <a:solidFill>
                  <a:srgbClr val="000000"/>
                </a:solidFill>
                <a:latin typeface="Calibri"/>
                <a:ea typeface="Calibri"/>
                <a:cs typeface="Calibri"/>
                <a:sym typeface="Calibri"/>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446" name="Google Shape;446;p168"/>
          <p:cNvSpPr txBox="1"/>
          <p:nvPr>
            <p:ph idx="2" type="body"/>
          </p:nvPr>
        </p:nvSpPr>
        <p:spPr>
          <a:xfrm>
            <a:off x="2324100" y="800099"/>
            <a:ext cx="2019300" cy="2262902"/>
          </a:xfrm>
          <a:prstGeom prst="rect">
            <a:avLst/>
          </a:prstGeom>
          <a:noFill/>
          <a:ln>
            <a:noFill/>
          </a:ln>
        </p:spPr>
        <p:txBody>
          <a:bodyPr anchorCtr="0" anchor="t" bIns="22825" lIns="22825" spcFirstLastPara="1" rIns="22825" wrap="square" tIns="22825">
            <a:normAutofit/>
          </a:bodyPr>
          <a:lstStyle>
            <a:lvl1pPr indent="-342900" lvl="0" marL="457200" algn="l">
              <a:lnSpc>
                <a:spcPct val="100000"/>
              </a:lnSpc>
              <a:spcBef>
                <a:spcPts val="400"/>
              </a:spcBef>
              <a:spcAft>
                <a:spcPts val="0"/>
              </a:spcAft>
              <a:buSzPts val="1800"/>
              <a:buChar char="•"/>
              <a:defRPr/>
            </a:lvl1pPr>
            <a:lvl2pPr indent="-342900" lvl="1" marL="914400" algn="l">
              <a:lnSpc>
                <a:spcPct val="100000"/>
              </a:lnSpc>
              <a:spcBef>
                <a:spcPts val="400"/>
              </a:spcBef>
              <a:spcAft>
                <a:spcPts val="0"/>
              </a:spcAft>
              <a:buSzPts val="1800"/>
              <a:buChar char="•"/>
              <a:defRPr/>
            </a:lvl2pPr>
            <a:lvl3pPr indent="-342900" lvl="2" marL="1371600" algn="l">
              <a:lnSpc>
                <a:spcPct val="100000"/>
              </a:lnSpc>
              <a:spcBef>
                <a:spcPts val="400"/>
              </a:spcBef>
              <a:spcAft>
                <a:spcPts val="0"/>
              </a:spcAft>
              <a:buSzPts val="1800"/>
              <a:buChar char="•"/>
              <a:defRPr/>
            </a:lvl3pPr>
            <a:lvl4pPr indent="-342900" lvl="3" marL="1828800" algn="l">
              <a:lnSpc>
                <a:spcPct val="100000"/>
              </a:lnSpc>
              <a:spcBef>
                <a:spcPts val="400"/>
              </a:spcBef>
              <a:spcAft>
                <a:spcPts val="0"/>
              </a:spcAft>
              <a:buSzPts val="1800"/>
              <a:buChar char="•"/>
              <a:defRPr/>
            </a:lvl4pPr>
            <a:lvl5pPr indent="-342900" lvl="4" marL="2286000" algn="l">
              <a:lnSpc>
                <a:spcPct val="100000"/>
              </a:lnSpc>
              <a:spcBef>
                <a:spcPts val="400"/>
              </a:spcBef>
              <a:spcAft>
                <a:spcPts val="0"/>
              </a:spcAft>
              <a:buSzPts val="1800"/>
              <a:buChar char="•"/>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447" name="Google Shape;447;p168"/>
          <p:cNvSpPr txBox="1"/>
          <p:nvPr>
            <p:ph idx="12" type="sldNum"/>
          </p:nvPr>
        </p:nvSpPr>
        <p:spPr>
          <a:xfrm>
            <a:off x="4207758" y="3204283"/>
            <a:ext cx="135642" cy="130484"/>
          </a:xfrm>
          <a:prstGeom prst="rect">
            <a:avLst/>
          </a:prstGeom>
          <a:noFill/>
          <a:ln>
            <a:noFill/>
          </a:ln>
        </p:spPr>
        <p:txBody>
          <a:bodyPr anchorCtr="0" anchor="ctr" bIns="22825" lIns="22825" spcFirstLastPara="1" rIns="22825" wrap="square" tIns="22825">
            <a:spAutoFit/>
          </a:bodyPr>
          <a:lstStyle>
            <a:lvl1pPr indent="0" lvl="0"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sz="800">
              <a:solidFill>
                <a:srgbClr val="000000"/>
              </a:solidFill>
              <a:latin typeface="Garamond"/>
              <a:ea typeface="Garamond"/>
              <a:cs typeface="Garamond"/>
              <a:sym typeface="Garamon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p:cSld name="Comparison 2">
    <p:bg>
      <p:bgPr>
        <a:solidFill>
          <a:srgbClr val="FFFFFF"/>
        </a:solidFill>
      </p:bgPr>
    </p:bg>
    <p:spTree>
      <p:nvGrpSpPr>
        <p:cNvPr id="448" name="Shape 448"/>
        <p:cNvGrpSpPr/>
        <p:nvPr/>
      </p:nvGrpSpPr>
      <p:grpSpPr>
        <a:xfrm>
          <a:off x="0" y="0"/>
          <a:ext cx="0" cy="0"/>
          <a:chOff x="0" y="0"/>
          <a:chExt cx="0" cy="0"/>
        </a:xfrm>
      </p:grpSpPr>
      <p:sp>
        <p:nvSpPr>
          <p:cNvPr id="449" name="Google Shape;449;p169"/>
          <p:cNvSpPr txBox="1"/>
          <p:nvPr>
            <p:ph type="title"/>
          </p:nvPr>
        </p:nvSpPr>
        <p:spPr>
          <a:xfrm>
            <a:off x="228600" y="137319"/>
            <a:ext cx="4114800" cy="571501"/>
          </a:xfrm>
          <a:prstGeom prst="rect">
            <a:avLst/>
          </a:prstGeom>
          <a:noFill/>
          <a:ln>
            <a:noFill/>
          </a:ln>
        </p:spPr>
        <p:txBody>
          <a:bodyPr anchorCtr="0" anchor="ctr" bIns="22825" lIns="22825" spcFirstLastPara="1" rIns="22825" wrap="square" tIns="22825">
            <a:normAutofit/>
          </a:bodyPr>
          <a:lstStyle>
            <a:lvl1pPr lvl="0" algn="ctr">
              <a:lnSpc>
                <a:spcPct val="100000"/>
              </a:lnSpc>
              <a:spcBef>
                <a:spcPts val="0"/>
              </a:spcBef>
              <a:spcAft>
                <a:spcPts val="0"/>
              </a:spcAft>
              <a:buClr>
                <a:srgbClr val="000000"/>
              </a:buClr>
              <a:buSzPts val="2200"/>
              <a:buFont typeface="Calibri"/>
              <a:buNone/>
              <a:defRPr sz="2200">
                <a:solidFill>
                  <a:srgbClr val="000000"/>
                </a:solidFill>
                <a:latin typeface="Calibri"/>
                <a:ea typeface="Calibri"/>
                <a:cs typeface="Calibri"/>
                <a:sym typeface="Calibri"/>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450" name="Google Shape;450;p169"/>
          <p:cNvSpPr txBox="1"/>
          <p:nvPr>
            <p:ph idx="1" type="body"/>
          </p:nvPr>
        </p:nvSpPr>
        <p:spPr>
          <a:xfrm>
            <a:off x="228600" y="767556"/>
            <a:ext cx="2020200" cy="319801"/>
          </a:xfrm>
          <a:prstGeom prst="rect">
            <a:avLst/>
          </a:prstGeom>
          <a:noFill/>
          <a:ln>
            <a:noFill/>
          </a:ln>
        </p:spPr>
        <p:txBody>
          <a:bodyPr anchorCtr="0" anchor="b" bIns="22825" lIns="22825" spcFirstLastPara="1" rIns="22825" wrap="square" tIns="22825">
            <a:normAutofit/>
          </a:bodyPr>
          <a:lstStyle>
            <a:lvl1pPr indent="-228600" lvl="0" marL="457200" algn="l">
              <a:lnSpc>
                <a:spcPct val="100000"/>
              </a:lnSpc>
              <a:spcBef>
                <a:spcPts val="200"/>
              </a:spcBef>
              <a:spcAft>
                <a:spcPts val="0"/>
              </a:spcAft>
              <a:buClr>
                <a:srgbClr val="000000"/>
              </a:buClr>
              <a:buSzPts val="1200"/>
              <a:buFont typeface="Calibri"/>
              <a:buNone/>
              <a:defRPr b="1" sz="1200">
                <a:solidFill>
                  <a:srgbClr val="000000"/>
                </a:solidFill>
                <a:latin typeface="Calibri"/>
                <a:ea typeface="Calibri"/>
                <a:cs typeface="Calibri"/>
                <a:sym typeface="Calibri"/>
              </a:defRPr>
            </a:lvl1pPr>
            <a:lvl2pPr indent="-228600" lvl="1" marL="914400" algn="l">
              <a:lnSpc>
                <a:spcPct val="100000"/>
              </a:lnSpc>
              <a:spcBef>
                <a:spcPts val="200"/>
              </a:spcBef>
              <a:spcAft>
                <a:spcPts val="0"/>
              </a:spcAft>
              <a:buClr>
                <a:srgbClr val="000000"/>
              </a:buClr>
              <a:buSzPts val="1200"/>
              <a:buFont typeface="Calibri"/>
              <a:buNone/>
              <a:defRPr b="1" sz="1200">
                <a:solidFill>
                  <a:srgbClr val="000000"/>
                </a:solidFill>
                <a:latin typeface="Calibri"/>
                <a:ea typeface="Calibri"/>
                <a:cs typeface="Calibri"/>
                <a:sym typeface="Calibri"/>
              </a:defRPr>
            </a:lvl2pPr>
            <a:lvl3pPr indent="-228600" lvl="2" marL="1371600" algn="l">
              <a:lnSpc>
                <a:spcPct val="100000"/>
              </a:lnSpc>
              <a:spcBef>
                <a:spcPts val="200"/>
              </a:spcBef>
              <a:spcAft>
                <a:spcPts val="0"/>
              </a:spcAft>
              <a:buClr>
                <a:srgbClr val="000000"/>
              </a:buClr>
              <a:buSzPts val="1200"/>
              <a:buFont typeface="Calibri"/>
              <a:buNone/>
              <a:defRPr b="1" sz="1200">
                <a:solidFill>
                  <a:srgbClr val="000000"/>
                </a:solidFill>
                <a:latin typeface="Calibri"/>
                <a:ea typeface="Calibri"/>
                <a:cs typeface="Calibri"/>
                <a:sym typeface="Calibri"/>
              </a:defRPr>
            </a:lvl3pPr>
            <a:lvl4pPr indent="-228600" lvl="3" marL="1828800" algn="l">
              <a:lnSpc>
                <a:spcPct val="100000"/>
              </a:lnSpc>
              <a:spcBef>
                <a:spcPts val="200"/>
              </a:spcBef>
              <a:spcAft>
                <a:spcPts val="0"/>
              </a:spcAft>
              <a:buClr>
                <a:srgbClr val="000000"/>
              </a:buClr>
              <a:buSzPts val="1200"/>
              <a:buFont typeface="Calibri"/>
              <a:buNone/>
              <a:defRPr b="1" sz="1200">
                <a:solidFill>
                  <a:srgbClr val="000000"/>
                </a:solidFill>
                <a:latin typeface="Calibri"/>
                <a:ea typeface="Calibri"/>
                <a:cs typeface="Calibri"/>
                <a:sym typeface="Calibri"/>
              </a:defRPr>
            </a:lvl4pPr>
            <a:lvl5pPr indent="-228600" lvl="4" marL="2286000" algn="l">
              <a:lnSpc>
                <a:spcPct val="100000"/>
              </a:lnSpc>
              <a:spcBef>
                <a:spcPts val="200"/>
              </a:spcBef>
              <a:spcAft>
                <a:spcPts val="0"/>
              </a:spcAft>
              <a:buClr>
                <a:srgbClr val="000000"/>
              </a:buClr>
              <a:buSzPts val="1200"/>
              <a:buFont typeface="Calibri"/>
              <a:buNone/>
              <a:defRPr b="1" sz="1200">
                <a:solidFill>
                  <a:srgbClr val="000000"/>
                </a:solidFill>
                <a:latin typeface="Calibri"/>
                <a:ea typeface="Calibri"/>
                <a:cs typeface="Calibri"/>
                <a:sym typeface="Calibri"/>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451" name="Google Shape;451;p169"/>
          <p:cNvSpPr txBox="1"/>
          <p:nvPr>
            <p:ph idx="2" type="body"/>
          </p:nvPr>
        </p:nvSpPr>
        <p:spPr>
          <a:xfrm>
            <a:off x="228600" y="1087437"/>
            <a:ext cx="2020200" cy="1975501"/>
          </a:xfrm>
          <a:prstGeom prst="rect">
            <a:avLst/>
          </a:prstGeom>
          <a:noFill/>
          <a:ln>
            <a:noFill/>
          </a:ln>
        </p:spPr>
        <p:txBody>
          <a:bodyPr anchorCtr="0" anchor="t" bIns="22825" lIns="22825" spcFirstLastPara="1" rIns="22825" wrap="square" tIns="22825">
            <a:normAutofit/>
          </a:bodyPr>
          <a:lstStyle>
            <a:lvl1pPr indent="-342900" lvl="0" marL="457200" algn="l">
              <a:lnSpc>
                <a:spcPct val="100000"/>
              </a:lnSpc>
              <a:spcBef>
                <a:spcPts val="400"/>
              </a:spcBef>
              <a:spcAft>
                <a:spcPts val="0"/>
              </a:spcAft>
              <a:buSzPts val="1800"/>
              <a:buChar char="•"/>
              <a:defRPr/>
            </a:lvl1pPr>
            <a:lvl2pPr indent="-342900" lvl="1" marL="914400" algn="l">
              <a:lnSpc>
                <a:spcPct val="100000"/>
              </a:lnSpc>
              <a:spcBef>
                <a:spcPts val="400"/>
              </a:spcBef>
              <a:spcAft>
                <a:spcPts val="0"/>
              </a:spcAft>
              <a:buSzPts val="1800"/>
              <a:buChar char="•"/>
              <a:defRPr/>
            </a:lvl2pPr>
            <a:lvl3pPr indent="-342900" lvl="2" marL="1371600" algn="l">
              <a:lnSpc>
                <a:spcPct val="100000"/>
              </a:lnSpc>
              <a:spcBef>
                <a:spcPts val="400"/>
              </a:spcBef>
              <a:spcAft>
                <a:spcPts val="0"/>
              </a:spcAft>
              <a:buSzPts val="1800"/>
              <a:buChar char="•"/>
              <a:defRPr/>
            </a:lvl3pPr>
            <a:lvl4pPr indent="-342900" lvl="3" marL="1828800" algn="l">
              <a:lnSpc>
                <a:spcPct val="100000"/>
              </a:lnSpc>
              <a:spcBef>
                <a:spcPts val="400"/>
              </a:spcBef>
              <a:spcAft>
                <a:spcPts val="0"/>
              </a:spcAft>
              <a:buSzPts val="1800"/>
              <a:buChar char="•"/>
              <a:defRPr/>
            </a:lvl4pPr>
            <a:lvl5pPr indent="-342900" lvl="4" marL="2286000" algn="l">
              <a:lnSpc>
                <a:spcPct val="100000"/>
              </a:lnSpc>
              <a:spcBef>
                <a:spcPts val="400"/>
              </a:spcBef>
              <a:spcAft>
                <a:spcPts val="0"/>
              </a:spcAft>
              <a:buSzPts val="1800"/>
              <a:buChar char="•"/>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452" name="Google Shape;452;p169"/>
          <p:cNvSpPr txBox="1"/>
          <p:nvPr>
            <p:ph idx="3" type="body"/>
          </p:nvPr>
        </p:nvSpPr>
        <p:spPr>
          <a:xfrm>
            <a:off x="2322513" y="767556"/>
            <a:ext cx="2020800" cy="319801"/>
          </a:xfrm>
          <a:prstGeom prst="rect">
            <a:avLst/>
          </a:prstGeom>
          <a:noFill/>
          <a:ln>
            <a:noFill/>
          </a:ln>
        </p:spPr>
        <p:txBody>
          <a:bodyPr anchorCtr="0" anchor="b" bIns="22825" lIns="22825" spcFirstLastPara="1" rIns="22825" wrap="square" tIns="22825">
            <a:normAutofit/>
          </a:bodyPr>
          <a:lstStyle>
            <a:lvl1pPr indent="-342900" lvl="0" marL="457200" algn="l">
              <a:lnSpc>
                <a:spcPct val="100000"/>
              </a:lnSpc>
              <a:spcBef>
                <a:spcPts val="400"/>
              </a:spcBef>
              <a:spcAft>
                <a:spcPts val="0"/>
              </a:spcAft>
              <a:buSzPts val="1800"/>
              <a:buChar char="•"/>
              <a:defRPr/>
            </a:lvl1pPr>
            <a:lvl2pPr indent="-342900" lvl="1" marL="914400" algn="l">
              <a:lnSpc>
                <a:spcPct val="100000"/>
              </a:lnSpc>
              <a:spcBef>
                <a:spcPts val="400"/>
              </a:spcBef>
              <a:spcAft>
                <a:spcPts val="0"/>
              </a:spcAft>
              <a:buSzPts val="1800"/>
              <a:buChar char="•"/>
              <a:defRPr/>
            </a:lvl2pPr>
            <a:lvl3pPr indent="-342900" lvl="2" marL="1371600" algn="l">
              <a:lnSpc>
                <a:spcPct val="100000"/>
              </a:lnSpc>
              <a:spcBef>
                <a:spcPts val="400"/>
              </a:spcBef>
              <a:spcAft>
                <a:spcPts val="0"/>
              </a:spcAft>
              <a:buSzPts val="1800"/>
              <a:buChar char="•"/>
              <a:defRPr/>
            </a:lvl3pPr>
            <a:lvl4pPr indent="-342900" lvl="3" marL="1828800" algn="l">
              <a:lnSpc>
                <a:spcPct val="100000"/>
              </a:lnSpc>
              <a:spcBef>
                <a:spcPts val="400"/>
              </a:spcBef>
              <a:spcAft>
                <a:spcPts val="0"/>
              </a:spcAft>
              <a:buSzPts val="1800"/>
              <a:buChar char="•"/>
              <a:defRPr/>
            </a:lvl4pPr>
            <a:lvl5pPr indent="-342900" lvl="4" marL="2286000" algn="l">
              <a:lnSpc>
                <a:spcPct val="100000"/>
              </a:lnSpc>
              <a:spcBef>
                <a:spcPts val="400"/>
              </a:spcBef>
              <a:spcAft>
                <a:spcPts val="0"/>
              </a:spcAft>
              <a:buSzPts val="1800"/>
              <a:buChar char="•"/>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453" name="Google Shape;453;p169"/>
          <p:cNvSpPr txBox="1"/>
          <p:nvPr>
            <p:ph idx="4" type="body"/>
          </p:nvPr>
        </p:nvSpPr>
        <p:spPr>
          <a:xfrm>
            <a:off x="2322513" y="1087437"/>
            <a:ext cx="2020800" cy="1975501"/>
          </a:xfrm>
          <a:prstGeom prst="rect">
            <a:avLst/>
          </a:prstGeom>
          <a:noFill/>
          <a:ln>
            <a:noFill/>
          </a:ln>
        </p:spPr>
        <p:txBody>
          <a:bodyPr anchorCtr="0" anchor="t" bIns="22825" lIns="22825" spcFirstLastPara="1" rIns="22825" wrap="square" tIns="22825">
            <a:normAutofit/>
          </a:bodyPr>
          <a:lstStyle>
            <a:lvl1pPr indent="-342900" lvl="0" marL="457200" algn="l">
              <a:lnSpc>
                <a:spcPct val="100000"/>
              </a:lnSpc>
              <a:spcBef>
                <a:spcPts val="400"/>
              </a:spcBef>
              <a:spcAft>
                <a:spcPts val="0"/>
              </a:spcAft>
              <a:buSzPts val="1800"/>
              <a:buChar char="•"/>
              <a:defRPr/>
            </a:lvl1pPr>
            <a:lvl2pPr indent="-342900" lvl="1" marL="914400" algn="l">
              <a:lnSpc>
                <a:spcPct val="100000"/>
              </a:lnSpc>
              <a:spcBef>
                <a:spcPts val="400"/>
              </a:spcBef>
              <a:spcAft>
                <a:spcPts val="0"/>
              </a:spcAft>
              <a:buSzPts val="1800"/>
              <a:buChar char="•"/>
              <a:defRPr/>
            </a:lvl2pPr>
            <a:lvl3pPr indent="-342900" lvl="2" marL="1371600" algn="l">
              <a:lnSpc>
                <a:spcPct val="100000"/>
              </a:lnSpc>
              <a:spcBef>
                <a:spcPts val="400"/>
              </a:spcBef>
              <a:spcAft>
                <a:spcPts val="0"/>
              </a:spcAft>
              <a:buSzPts val="1800"/>
              <a:buChar char="•"/>
              <a:defRPr/>
            </a:lvl3pPr>
            <a:lvl4pPr indent="-342900" lvl="3" marL="1828800" algn="l">
              <a:lnSpc>
                <a:spcPct val="100000"/>
              </a:lnSpc>
              <a:spcBef>
                <a:spcPts val="400"/>
              </a:spcBef>
              <a:spcAft>
                <a:spcPts val="0"/>
              </a:spcAft>
              <a:buSzPts val="1800"/>
              <a:buChar char="•"/>
              <a:defRPr/>
            </a:lvl4pPr>
            <a:lvl5pPr indent="-342900" lvl="4" marL="2286000" algn="l">
              <a:lnSpc>
                <a:spcPct val="100000"/>
              </a:lnSpc>
              <a:spcBef>
                <a:spcPts val="400"/>
              </a:spcBef>
              <a:spcAft>
                <a:spcPts val="0"/>
              </a:spcAft>
              <a:buSzPts val="1800"/>
              <a:buChar char="•"/>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454" name="Google Shape;454;p169"/>
          <p:cNvSpPr txBox="1"/>
          <p:nvPr>
            <p:ph idx="12" type="sldNum"/>
          </p:nvPr>
        </p:nvSpPr>
        <p:spPr>
          <a:xfrm>
            <a:off x="4207758" y="3204283"/>
            <a:ext cx="135642" cy="130484"/>
          </a:xfrm>
          <a:prstGeom prst="rect">
            <a:avLst/>
          </a:prstGeom>
          <a:noFill/>
          <a:ln>
            <a:noFill/>
          </a:ln>
        </p:spPr>
        <p:txBody>
          <a:bodyPr anchorCtr="0" anchor="ctr" bIns="22825" lIns="22825" spcFirstLastPara="1" rIns="22825" wrap="square" tIns="22825">
            <a:spAutoFit/>
          </a:bodyPr>
          <a:lstStyle>
            <a:lvl1pPr indent="0" lvl="0"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sz="800">
              <a:solidFill>
                <a:srgbClr val="000000"/>
              </a:solidFill>
              <a:latin typeface="Garamond"/>
              <a:ea typeface="Garamond"/>
              <a:cs typeface="Garamond"/>
              <a:sym typeface="Garamon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p:cSld name="Title Only 3">
    <p:bg>
      <p:bgPr>
        <a:solidFill>
          <a:srgbClr val="FFFFFF"/>
        </a:solidFill>
      </p:bgPr>
    </p:bg>
    <p:spTree>
      <p:nvGrpSpPr>
        <p:cNvPr id="455" name="Shape 455"/>
        <p:cNvGrpSpPr/>
        <p:nvPr/>
      </p:nvGrpSpPr>
      <p:grpSpPr>
        <a:xfrm>
          <a:off x="0" y="0"/>
          <a:ext cx="0" cy="0"/>
          <a:chOff x="0" y="0"/>
          <a:chExt cx="0" cy="0"/>
        </a:xfrm>
      </p:grpSpPr>
      <p:sp>
        <p:nvSpPr>
          <p:cNvPr id="456" name="Google Shape;456;p170"/>
          <p:cNvSpPr txBox="1"/>
          <p:nvPr>
            <p:ph type="title"/>
          </p:nvPr>
        </p:nvSpPr>
        <p:spPr>
          <a:xfrm>
            <a:off x="228600" y="137319"/>
            <a:ext cx="4114800" cy="571501"/>
          </a:xfrm>
          <a:prstGeom prst="rect">
            <a:avLst/>
          </a:prstGeom>
          <a:noFill/>
          <a:ln>
            <a:noFill/>
          </a:ln>
        </p:spPr>
        <p:txBody>
          <a:bodyPr anchorCtr="0" anchor="ctr" bIns="22825" lIns="22825" spcFirstLastPara="1" rIns="22825" wrap="square" tIns="22825">
            <a:normAutofit/>
          </a:bodyPr>
          <a:lstStyle>
            <a:lvl1pPr lvl="0" algn="ctr">
              <a:lnSpc>
                <a:spcPct val="100000"/>
              </a:lnSpc>
              <a:spcBef>
                <a:spcPts val="0"/>
              </a:spcBef>
              <a:spcAft>
                <a:spcPts val="0"/>
              </a:spcAft>
              <a:buClr>
                <a:srgbClr val="000000"/>
              </a:buClr>
              <a:buSzPts val="2200"/>
              <a:buFont typeface="Calibri"/>
              <a:buNone/>
              <a:defRPr sz="2200">
                <a:solidFill>
                  <a:srgbClr val="000000"/>
                </a:solidFill>
                <a:latin typeface="Calibri"/>
                <a:ea typeface="Calibri"/>
                <a:cs typeface="Calibri"/>
                <a:sym typeface="Calibri"/>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457" name="Google Shape;457;p170"/>
          <p:cNvSpPr txBox="1"/>
          <p:nvPr>
            <p:ph idx="12" type="sldNum"/>
          </p:nvPr>
        </p:nvSpPr>
        <p:spPr>
          <a:xfrm>
            <a:off x="4207758" y="3204283"/>
            <a:ext cx="135642" cy="130484"/>
          </a:xfrm>
          <a:prstGeom prst="rect">
            <a:avLst/>
          </a:prstGeom>
          <a:noFill/>
          <a:ln>
            <a:noFill/>
          </a:ln>
        </p:spPr>
        <p:txBody>
          <a:bodyPr anchorCtr="0" anchor="ctr" bIns="22825" lIns="22825" spcFirstLastPara="1" rIns="22825" wrap="square" tIns="22825">
            <a:spAutoFit/>
          </a:bodyPr>
          <a:lstStyle>
            <a:lvl1pPr indent="0" lvl="0"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sz="800">
              <a:solidFill>
                <a:srgbClr val="000000"/>
              </a:solidFill>
              <a:latin typeface="Garamond"/>
              <a:ea typeface="Garamond"/>
              <a:cs typeface="Garamond"/>
              <a:sym typeface="Garamon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p:cSld name="Content with Caption 4">
    <p:bg>
      <p:bgPr>
        <a:solidFill>
          <a:srgbClr val="FFFFFF"/>
        </a:solidFill>
      </p:bgPr>
    </p:bg>
    <p:spTree>
      <p:nvGrpSpPr>
        <p:cNvPr id="458" name="Shape 458"/>
        <p:cNvGrpSpPr/>
        <p:nvPr/>
      </p:nvGrpSpPr>
      <p:grpSpPr>
        <a:xfrm>
          <a:off x="0" y="0"/>
          <a:ext cx="0" cy="0"/>
          <a:chOff x="0" y="0"/>
          <a:chExt cx="0" cy="0"/>
        </a:xfrm>
      </p:grpSpPr>
      <p:sp>
        <p:nvSpPr>
          <p:cNvPr id="459" name="Google Shape;459;p171"/>
          <p:cNvSpPr txBox="1"/>
          <p:nvPr>
            <p:ph type="title"/>
          </p:nvPr>
        </p:nvSpPr>
        <p:spPr>
          <a:xfrm>
            <a:off x="228600" y="136525"/>
            <a:ext cx="1504201" cy="581100"/>
          </a:xfrm>
          <a:prstGeom prst="rect">
            <a:avLst/>
          </a:prstGeom>
          <a:noFill/>
          <a:ln>
            <a:noFill/>
          </a:ln>
        </p:spPr>
        <p:txBody>
          <a:bodyPr anchorCtr="0" anchor="b" bIns="22825" lIns="22825" spcFirstLastPara="1" rIns="22825" wrap="square" tIns="22825">
            <a:normAutofit/>
          </a:bodyPr>
          <a:lstStyle>
            <a:lvl1pPr lvl="0" algn="l">
              <a:lnSpc>
                <a:spcPct val="100000"/>
              </a:lnSpc>
              <a:spcBef>
                <a:spcPts val="0"/>
              </a:spcBef>
              <a:spcAft>
                <a:spcPts val="0"/>
              </a:spcAft>
              <a:buClr>
                <a:srgbClr val="000000"/>
              </a:buClr>
              <a:buSzPts val="1000"/>
              <a:buFont typeface="Calibri"/>
              <a:buNone/>
              <a:defRPr b="1" sz="1000">
                <a:solidFill>
                  <a:srgbClr val="000000"/>
                </a:solidFill>
                <a:latin typeface="Calibri"/>
                <a:ea typeface="Calibri"/>
                <a:cs typeface="Calibri"/>
                <a:sym typeface="Calibri"/>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460" name="Google Shape;460;p171"/>
          <p:cNvSpPr txBox="1"/>
          <p:nvPr>
            <p:ph idx="1" type="body"/>
          </p:nvPr>
        </p:nvSpPr>
        <p:spPr>
          <a:xfrm>
            <a:off x="1787525" y="136525"/>
            <a:ext cx="2556000" cy="2926501"/>
          </a:xfrm>
          <a:prstGeom prst="rect">
            <a:avLst/>
          </a:prstGeom>
          <a:noFill/>
          <a:ln>
            <a:noFill/>
          </a:ln>
        </p:spPr>
        <p:txBody>
          <a:bodyPr anchorCtr="0" anchor="t" bIns="22825" lIns="22825" spcFirstLastPara="1" rIns="22825" wrap="square" tIns="22825">
            <a:normAutofit/>
          </a:bodyPr>
          <a:lstStyle>
            <a:lvl1pPr indent="-330200" lvl="0" marL="457200" algn="l">
              <a:lnSpc>
                <a:spcPct val="100000"/>
              </a:lnSpc>
              <a:spcBef>
                <a:spcPts val="300"/>
              </a:spcBef>
              <a:spcAft>
                <a:spcPts val="0"/>
              </a:spcAft>
              <a:buClr>
                <a:srgbClr val="000000"/>
              </a:buClr>
              <a:buSzPts val="1600"/>
              <a:buChar char="•"/>
              <a:defRPr sz="1600">
                <a:solidFill>
                  <a:srgbClr val="000000"/>
                </a:solidFill>
                <a:latin typeface="Calibri"/>
                <a:ea typeface="Calibri"/>
                <a:cs typeface="Calibri"/>
                <a:sym typeface="Calibri"/>
              </a:defRPr>
            </a:lvl1pPr>
            <a:lvl2pPr indent="-330200" lvl="1" marL="914400" algn="l">
              <a:lnSpc>
                <a:spcPct val="100000"/>
              </a:lnSpc>
              <a:spcBef>
                <a:spcPts val="300"/>
              </a:spcBef>
              <a:spcAft>
                <a:spcPts val="0"/>
              </a:spcAft>
              <a:buClr>
                <a:srgbClr val="000000"/>
              </a:buClr>
              <a:buSzPts val="1600"/>
              <a:buChar char="–"/>
              <a:defRPr sz="1600">
                <a:solidFill>
                  <a:srgbClr val="000000"/>
                </a:solidFill>
                <a:latin typeface="Calibri"/>
                <a:ea typeface="Calibri"/>
                <a:cs typeface="Calibri"/>
                <a:sym typeface="Calibri"/>
              </a:defRPr>
            </a:lvl2pPr>
            <a:lvl3pPr indent="-330200" lvl="2" marL="1371600" algn="l">
              <a:lnSpc>
                <a:spcPct val="100000"/>
              </a:lnSpc>
              <a:spcBef>
                <a:spcPts val="300"/>
              </a:spcBef>
              <a:spcAft>
                <a:spcPts val="0"/>
              </a:spcAft>
              <a:buClr>
                <a:srgbClr val="000000"/>
              </a:buClr>
              <a:buSzPts val="1600"/>
              <a:buChar char="•"/>
              <a:defRPr sz="1600">
                <a:solidFill>
                  <a:srgbClr val="000000"/>
                </a:solidFill>
                <a:latin typeface="Calibri"/>
                <a:ea typeface="Calibri"/>
                <a:cs typeface="Calibri"/>
                <a:sym typeface="Calibri"/>
              </a:defRPr>
            </a:lvl3pPr>
            <a:lvl4pPr indent="-330200" lvl="3" marL="1828800" algn="l">
              <a:lnSpc>
                <a:spcPct val="100000"/>
              </a:lnSpc>
              <a:spcBef>
                <a:spcPts val="300"/>
              </a:spcBef>
              <a:spcAft>
                <a:spcPts val="0"/>
              </a:spcAft>
              <a:buClr>
                <a:srgbClr val="000000"/>
              </a:buClr>
              <a:buSzPts val="1600"/>
              <a:buChar char="–"/>
              <a:defRPr sz="1600">
                <a:solidFill>
                  <a:srgbClr val="000000"/>
                </a:solidFill>
                <a:latin typeface="Calibri"/>
                <a:ea typeface="Calibri"/>
                <a:cs typeface="Calibri"/>
                <a:sym typeface="Calibri"/>
              </a:defRPr>
            </a:lvl4pPr>
            <a:lvl5pPr indent="-330200" lvl="4" marL="2286000" algn="l">
              <a:lnSpc>
                <a:spcPct val="100000"/>
              </a:lnSpc>
              <a:spcBef>
                <a:spcPts val="300"/>
              </a:spcBef>
              <a:spcAft>
                <a:spcPts val="0"/>
              </a:spcAft>
              <a:buClr>
                <a:srgbClr val="000000"/>
              </a:buClr>
              <a:buSzPts val="1600"/>
              <a:buChar char="»"/>
              <a:defRPr sz="1600">
                <a:solidFill>
                  <a:srgbClr val="000000"/>
                </a:solidFill>
                <a:latin typeface="Calibri"/>
                <a:ea typeface="Calibri"/>
                <a:cs typeface="Calibri"/>
                <a:sym typeface="Calibri"/>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461" name="Google Shape;461;p171"/>
          <p:cNvSpPr txBox="1"/>
          <p:nvPr>
            <p:ph idx="2" type="body"/>
          </p:nvPr>
        </p:nvSpPr>
        <p:spPr>
          <a:xfrm>
            <a:off x="228599" y="717549"/>
            <a:ext cx="1504202" cy="2345402"/>
          </a:xfrm>
          <a:prstGeom prst="rect">
            <a:avLst/>
          </a:prstGeom>
          <a:noFill/>
          <a:ln>
            <a:noFill/>
          </a:ln>
        </p:spPr>
        <p:txBody>
          <a:bodyPr anchorCtr="0" anchor="t" bIns="22825" lIns="22825" spcFirstLastPara="1" rIns="22825" wrap="square" tIns="22825">
            <a:normAutofit/>
          </a:bodyPr>
          <a:lstStyle>
            <a:lvl1pPr indent="-342900" lvl="0" marL="457200" algn="l">
              <a:lnSpc>
                <a:spcPct val="100000"/>
              </a:lnSpc>
              <a:spcBef>
                <a:spcPts val="400"/>
              </a:spcBef>
              <a:spcAft>
                <a:spcPts val="0"/>
              </a:spcAft>
              <a:buSzPts val="1800"/>
              <a:buChar char="•"/>
              <a:defRPr/>
            </a:lvl1pPr>
            <a:lvl2pPr indent="-342900" lvl="1" marL="914400" algn="l">
              <a:lnSpc>
                <a:spcPct val="100000"/>
              </a:lnSpc>
              <a:spcBef>
                <a:spcPts val="400"/>
              </a:spcBef>
              <a:spcAft>
                <a:spcPts val="0"/>
              </a:spcAft>
              <a:buSzPts val="1800"/>
              <a:buChar char="•"/>
              <a:defRPr/>
            </a:lvl2pPr>
            <a:lvl3pPr indent="-342900" lvl="2" marL="1371600" algn="l">
              <a:lnSpc>
                <a:spcPct val="100000"/>
              </a:lnSpc>
              <a:spcBef>
                <a:spcPts val="400"/>
              </a:spcBef>
              <a:spcAft>
                <a:spcPts val="0"/>
              </a:spcAft>
              <a:buSzPts val="1800"/>
              <a:buChar char="•"/>
              <a:defRPr/>
            </a:lvl3pPr>
            <a:lvl4pPr indent="-342900" lvl="3" marL="1828800" algn="l">
              <a:lnSpc>
                <a:spcPct val="100000"/>
              </a:lnSpc>
              <a:spcBef>
                <a:spcPts val="400"/>
              </a:spcBef>
              <a:spcAft>
                <a:spcPts val="0"/>
              </a:spcAft>
              <a:buSzPts val="1800"/>
              <a:buChar char="•"/>
              <a:defRPr/>
            </a:lvl4pPr>
            <a:lvl5pPr indent="-342900" lvl="4" marL="2286000" algn="l">
              <a:lnSpc>
                <a:spcPct val="100000"/>
              </a:lnSpc>
              <a:spcBef>
                <a:spcPts val="400"/>
              </a:spcBef>
              <a:spcAft>
                <a:spcPts val="0"/>
              </a:spcAft>
              <a:buSzPts val="1800"/>
              <a:buChar char="•"/>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462" name="Google Shape;462;p171"/>
          <p:cNvSpPr txBox="1"/>
          <p:nvPr>
            <p:ph idx="12" type="sldNum"/>
          </p:nvPr>
        </p:nvSpPr>
        <p:spPr>
          <a:xfrm>
            <a:off x="4207758" y="3204283"/>
            <a:ext cx="135642" cy="130484"/>
          </a:xfrm>
          <a:prstGeom prst="rect">
            <a:avLst/>
          </a:prstGeom>
          <a:noFill/>
          <a:ln>
            <a:noFill/>
          </a:ln>
        </p:spPr>
        <p:txBody>
          <a:bodyPr anchorCtr="0" anchor="ctr" bIns="22825" lIns="22825" spcFirstLastPara="1" rIns="22825" wrap="square" tIns="22825">
            <a:spAutoFit/>
          </a:bodyPr>
          <a:lstStyle>
            <a:lvl1pPr indent="0" lvl="0"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sz="800">
              <a:solidFill>
                <a:srgbClr val="000000"/>
              </a:solidFill>
              <a:latin typeface="Garamond"/>
              <a:ea typeface="Garamond"/>
              <a:cs typeface="Garamond"/>
              <a:sym typeface="Garamon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p:cSld name="Picture with Caption 5">
    <p:bg>
      <p:bgPr>
        <a:solidFill>
          <a:srgbClr val="FFFFFF"/>
        </a:solidFill>
      </p:bgPr>
    </p:bg>
    <p:spTree>
      <p:nvGrpSpPr>
        <p:cNvPr id="463" name="Shape 463"/>
        <p:cNvGrpSpPr/>
        <p:nvPr/>
      </p:nvGrpSpPr>
      <p:grpSpPr>
        <a:xfrm>
          <a:off x="0" y="0"/>
          <a:ext cx="0" cy="0"/>
          <a:chOff x="0" y="0"/>
          <a:chExt cx="0" cy="0"/>
        </a:xfrm>
      </p:grpSpPr>
      <p:sp>
        <p:nvSpPr>
          <p:cNvPr id="464" name="Google Shape;464;p172"/>
          <p:cNvSpPr txBox="1"/>
          <p:nvPr>
            <p:ph type="title"/>
          </p:nvPr>
        </p:nvSpPr>
        <p:spPr>
          <a:xfrm>
            <a:off x="896144" y="2400300"/>
            <a:ext cx="2743201" cy="283500"/>
          </a:xfrm>
          <a:prstGeom prst="rect">
            <a:avLst/>
          </a:prstGeom>
          <a:noFill/>
          <a:ln>
            <a:noFill/>
          </a:ln>
        </p:spPr>
        <p:txBody>
          <a:bodyPr anchorCtr="0" anchor="b" bIns="22825" lIns="22825" spcFirstLastPara="1" rIns="22825" wrap="square" tIns="22825">
            <a:normAutofit/>
          </a:bodyPr>
          <a:lstStyle>
            <a:lvl1pPr lvl="0" algn="l">
              <a:lnSpc>
                <a:spcPct val="100000"/>
              </a:lnSpc>
              <a:spcBef>
                <a:spcPts val="0"/>
              </a:spcBef>
              <a:spcAft>
                <a:spcPts val="0"/>
              </a:spcAft>
              <a:buClr>
                <a:srgbClr val="000000"/>
              </a:buClr>
              <a:buSzPts val="1000"/>
              <a:buFont typeface="Calibri"/>
              <a:buNone/>
              <a:defRPr b="1" sz="1000">
                <a:solidFill>
                  <a:srgbClr val="000000"/>
                </a:solidFill>
                <a:latin typeface="Calibri"/>
                <a:ea typeface="Calibri"/>
                <a:cs typeface="Calibri"/>
                <a:sym typeface="Calibri"/>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465" name="Google Shape;465;p172"/>
          <p:cNvSpPr/>
          <p:nvPr>
            <p:ph idx="2" type="pic"/>
          </p:nvPr>
        </p:nvSpPr>
        <p:spPr>
          <a:xfrm>
            <a:off x="896144" y="306388"/>
            <a:ext cx="2743201" cy="2057401"/>
          </a:xfrm>
          <a:prstGeom prst="rect">
            <a:avLst/>
          </a:prstGeom>
          <a:noFill/>
          <a:ln>
            <a:noFill/>
          </a:ln>
        </p:spPr>
      </p:sp>
      <p:sp>
        <p:nvSpPr>
          <p:cNvPr id="466" name="Google Shape;466;p172"/>
          <p:cNvSpPr txBox="1"/>
          <p:nvPr>
            <p:ph idx="1" type="body"/>
          </p:nvPr>
        </p:nvSpPr>
        <p:spPr>
          <a:xfrm>
            <a:off x="896144" y="2683668"/>
            <a:ext cx="2743201" cy="402301"/>
          </a:xfrm>
          <a:prstGeom prst="rect">
            <a:avLst/>
          </a:prstGeom>
          <a:noFill/>
          <a:ln>
            <a:noFill/>
          </a:ln>
        </p:spPr>
        <p:txBody>
          <a:bodyPr anchorCtr="0" anchor="t" bIns="22825" lIns="22825" spcFirstLastPara="1" rIns="22825" wrap="square" tIns="22825">
            <a:normAutofit/>
          </a:bodyPr>
          <a:lstStyle>
            <a:lvl1pPr indent="-228600" lvl="0" marL="457200" algn="l">
              <a:lnSpc>
                <a:spcPct val="100000"/>
              </a:lnSpc>
              <a:spcBef>
                <a:spcPts val="100"/>
              </a:spcBef>
              <a:spcAft>
                <a:spcPts val="0"/>
              </a:spcAft>
              <a:buClr>
                <a:srgbClr val="000000"/>
              </a:buClr>
              <a:buSzPts val="700"/>
              <a:buFont typeface="Calibri"/>
              <a:buNone/>
              <a:defRPr sz="700">
                <a:solidFill>
                  <a:srgbClr val="000000"/>
                </a:solidFill>
                <a:latin typeface="Calibri"/>
                <a:ea typeface="Calibri"/>
                <a:cs typeface="Calibri"/>
                <a:sym typeface="Calibri"/>
              </a:defRPr>
            </a:lvl1pPr>
            <a:lvl2pPr indent="-228600" lvl="1" marL="914400" algn="l">
              <a:lnSpc>
                <a:spcPct val="100000"/>
              </a:lnSpc>
              <a:spcBef>
                <a:spcPts val="100"/>
              </a:spcBef>
              <a:spcAft>
                <a:spcPts val="0"/>
              </a:spcAft>
              <a:buClr>
                <a:srgbClr val="000000"/>
              </a:buClr>
              <a:buSzPts val="700"/>
              <a:buFont typeface="Calibri"/>
              <a:buNone/>
              <a:defRPr sz="700">
                <a:solidFill>
                  <a:srgbClr val="000000"/>
                </a:solidFill>
                <a:latin typeface="Calibri"/>
                <a:ea typeface="Calibri"/>
                <a:cs typeface="Calibri"/>
                <a:sym typeface="Calibri"/>
              </a:defRPr>
            </a:lvl2pPr>
            <a:lvl3pPr indent="-228600" lvl="2" marL="1371600" algn="l">
              <a:lnSpc>
                <a:spcPct val="100000"/>
              </a:lnSpc>
              <a:spcBef>
                <a:spcPts val="100"/>
              </a:spcBef>
              <a:spcAft>
                <a:spcPts val="0"/>
              </a:spcAft>
              <a:buClr>
                <a:srgbClr val="000000"/>
              </a:buClr>
              <a:buSzPts val="700"/>
              <a:buFont typeface="Calibri"/>
              <a:buNone/>
              <a:defRPr sz="700">
                <a:solidFill>
                  <a:srgbClr val="000000"/>
                </a:solidFill>
                <a:latin typeface="Calibri"/>
                <a:ea typeface="Calibri"/>
                <a:cs typeface="Calibri"/>
                <a:sym typeface="Calibri"/>
              </a:defRPr>
            </a:lvl3pPr>
            <a:lvl4pPr indent="-228600" lvl="3" marL="1828800" algn="l">
              <a:lnSpc>
                <a:spcPct val="100000"/>
              </a:lnSpc>
              <a:spcBef>
                <a:spcPts val="100"/>
              </a:spcBef>
              <a:spcAft>
                <a:spcPts val="0"/>
              </a:spcAft>
              <a:buClr>
                <a:srgbClr val="000000"/>
              </a:buClr>
              <a:buSzPts val="700"/>
              <a:buFont typeface="Calibri"/>
              <a:buNone/>
              <a:defRPr sz="700">
                <a:solidFill>
                  <a:srgbClr val="000000"/>
                </a:solidFill>
                <a:latin typeface="Calibri"/>
                <a:ea typeface="Calibri"/>
                <a:cs typeface="Calibri"/>
                <a:sym typeface="Calibri"/>
              </a:defRPr>
            </a:lvl4pPr>
            <a:lvl5pPr indent="-228600" lvl="4" marL="2286000" algn="l">
              <a:lnSpc>
                <a:spcPct val="100000"/>
              </a:lnSpc>
              <a:spcBef>
                <a:spcPts val="100"/>
              </a:spcBef>
              <a:spcAft>
                <a:spcPts val="0"/>
              </a:spcAft>
              <a:buClr>
                <a:srgbClr val="000000"/>
              </a:buClr>
              <a:buSzPts val="700"/>
              <a:buFont typeface="Calibri"/>
              <a:buNone/>
              <a:defRPr sz="700">
                <a:solidFill>
                  <a:srgbClr val="000000"/>
                </a:solidFill>
                <a:latin typeface="Calibri"/>
                <a:ea typeface="Calibri"/>
                <a:cs typeface="Calibri"/>
                <a:sym typeface="Calibri"/>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467" name="Google Shape;467;p172"/>
          <p:cNvSpPr txBox="1"/>
          <p:nvPr>
            <p:ph idx="12" type="sldNum"/>
          </p:nvPr>
        </p:nvSpPr>
        <p:spPr>
          <a:xfrm>
            <a:off x="4207758" y="3204283"/>
            <a:ext cx="135642" cy="130484"/>
          </a:xfrm>
          <a:prstGeom prst="rect">
            <a:avLst/>
          </a:prstGeom>
          <a:noFill/>
          <a:ln>
            <a:noFill/>
          </a:ln>
        </p:spPr>
        <p:txBody>
          <a:bodyPr anchorCtr="0" anchor="ctr" bIns="22825" lIns="22825" spcFirstLastPara="1" rIns="22825" wrap="square" tIns="22825">
            <a:spAutoFit/>
          </a:bodyPr>
          <a:lstStyle>
            <a:lvl1pPr indent="0" lvl="0"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sz="800">
              <a:solidFill>
                <a:srgbClr val="000000"/>
              </a:solidFill>
              <a:latin typeface="Garamond"/>
              <a:ea typeface="Garamond"/>
              <a:cs typeface="Garamond"/>
              <a:sym typeface="Garamon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howMasterSp="0">
  <p:cSld name="Title and body">
    <p:bg>
      <p:bgPr>
        <a:solidFill>
          <a:srgbClr val="FFFFFF"/>
        </a:solidFill>
      </p:bgPr>
    </p:bg>
    <p:spTree>
      <p:nvGrpSpPr>
        <p:cNvPr id="72" name="Shape 72"/>
        <p:cNvGrpSpPr/>
        <p:nvPr/>
      </p:nvGrpSpPr>
      <p:grpSpPr>
        <a:xfrm>
          <a:off x="0" y="0"/>
          <a:ext cx="0" cy="0"/>
          <a:chOff x="0" y="0"/>
          <a:chExt cx="0" cy="0"/>
        </a:xfrm>
      </p:grpSpPr>
      <p:sp>
        <p:nvSpPr>
          <p:cNvPr id="73" name="Google Shape;73;p101"/>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lvl1pPr lvl="0" algn="l">
              <a:lnSpc>
                <a:spcPct val="100000"/>
              </a:lnSpc>
              <a:spcBef>
                <a:spcPts val="0"/>
              </a:spcBef>
              <a:spcAft>
                <a:spcPts val="0"/>
              </a:spcAft>
              <a:buClr>
                <a:srgbClr val="000000"/>
              </a:buClr>
              <a:buSzPts val="2800"/>
              <a:buFont typeface="Arial"/>
              <a:buNone/>
              <a:defRPr sz="2800">
                <a:solidFill>
                  <a:srgbClr val="000000"/>
                </a:solidFill>
                <a:latin typeface="Arial"/>
                <a:ea typeface="Arial"/>
                <a:cs typeface="Arial"/>
                <a:sym typeface="Arial"/>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74" name="Google Shape;74;p101"/>
          <p:cNvSpPr txBox="1"/>
          <p:nvPr>
            <p:ph idx="1" type="body"/>
          </p:nvPr>
        </p:nvSpPr>
        <p:spPr>
          <a:xfrm>
            <a:off x="311699" y="1152475"/>
            <a:ext cx="8520602" cy="34164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Clr>
                <a:srgbClr val="595959"/>
              </a:buClr>
              <a:buSzPts val="1800"/>
              <a:buChar char="●"/>
              <a:defRPr>
                <a:solidFill>
                  <a:srgbClr val="595959"/>
                </a:solidFill>
                <a:latin typeface="Arial"/>
                <a:ea typeface="Arial"/>
                <a:cs typeface="Arial"/>
                <a:sym typeface="Arial"/>
              </a:defRPr>
            </a:lvl1pPr>
            <a:lvl2pPr indent="-342900" lvl="1" marL="914400" algn="l">
              <a:lnSpc>
                <a:spcPct val="115000"/>
              </a:lnSpc>
              <a:spcBef>
                <a:spcPts val="0"/>
              </a:spcBef>
              <a:spcAft>
                <a:spcPts val="0"/>
              </a:spcAft>
              <a:buClr>
                <a:srgbClr val="595959"/>
              </a:buClr>
              <a:buSzPts val="1800"/>
              <a:buChar char="○"/>
              <a:defRPr>
                <a:solidFill>
                  <a:srgbClr val="595959"/>
                </a:solidFill>
                <a:latin typeface="Arial"/>
                <a:ea typeface="Arial"/>
                <a:cs typeface="Arial"/>
                <a:sym typeface="Arial"/>
              </a:defRPr>
            </a:lvl2pPr>
            <a:lvl3pPr indent="-342900" lvl="2" marL="1371600" algn="l">
              <a:lnSpc>
                <a:spcPct val="115000"/>
              </a:lnSpc>
              <a:spcBef>
                <a:spcPts val="0"/>
              </a:spcBef>
              <a:spcAft>
                <a:spcPts val="0"/>
              </a:spcAft>
              <a:buClr>
                <a:srgbClr val="595959"/>
              </a:buClr>
              <a:buSzPts val="1800"/>
              <a:buChar char="■"/>
              <a:defRPr>
                <a:solidFill>
                  <a:srgbClr val="595959"/>
                </a:solidFill>
                <a:latin typeface="Arial"/>
                <a:ea typeface="Arial"/>
                <a:cs typeface="Arial"/>
                <a:sym typeface="Arial"/>
              </a:defRPr>
            </a:lvl3pPr>
            <a:lvl4pPr indent="-342900" lvl="3" marL="1828800" algn="l">
              <a:lnSpc>
                <a:spcPct val="115000"/>
              </a:lnSpc>
              <a:spcBef>
                <a:spcPts val="0"/>
              </a:spcBef>
              <a:spcAft>
                <a:spcPts val="0"/>
              </a:spcAft>
              <a:buClr>
                <a:srgbClr val="595959"/>
              </a:buClr>
              <a:buSzPts val="1800"/>
              <a:buChar char="●"/>
              <a:defRPr>
                <a:solidFill>
                  <a:srgbClr val="595959"/>
                </a:solidFill>
                <a:latin typeface="Arial"/>
                <a:ea typeface="Arial"/>
                <a:cs typeface="Arial"/>
                <a:sym typeface="Arial"/>
              </a:defRPr>
            </a:lvl4pPr>
            <a:lvl5pPr indent="-342900" lvl="4" marL="2286000" algn="l">
              <a:lnSpc>
                <a:spcPct val="115000"/>
              </a:lnSpc>
              <a:spcBef>
                <a:spcPts val="0"/>
              </a:spcBef>
              <a:spcAft>
                <a:spcPts val="0"/>
              </a:spcAft>
              <a:buClr>
                <a:srgbClr val="595959"/>
              </a:buClr>
              <a:buSzPts val="1800"/>
              <a:buChar char="○"/>
              <a:defRPr>
                <a:solidFill>
                  <a:srgbClr val="595959"/>
                </a:solidFill>
                <a:latin typeface="Arial"/>
                <a:ea typeface="Arial"/>
                <a:cs typeface="Arial"/>
                <a:sym typeface="Arial"/>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pic>
        <p:nvPicPr>
          <p:cNvPr descr="Google Shape;21;p4" id="75" name="Google Shape;75;p101"/>
          <p:cNvPicPr preferRelativeResize="0"/>
          <p:nvPr/>
        </p:nvPicPr>
        <p:blipFill rotWithShape="1">
          <a:blip r:embed="rId2">
            <a:alphaModFix/>
          </a:blip>
          <a:srcRect b="0" l="0" r="0" t="0"/>
          <a:stretch/>
        </p:blipFill>
        <p:spPr>
          <a:xfrm>
            <a:off x="0" y="4138023"/>
            <a:ext cx="2182951" cy="1005475"/>
          </a:xfrm>
          <a:prstGeom prst="rect">
            <a:avLst/>
          </a:prstGeom>
          <a:noFill/>
          <a:ln>
            <a:noFill/>
          </a:ln>
        </p:spPr>
      </p:pic>
      <p:sp>
        <p:nvSpPr>
          <p:cNvPr id="76" name="Google Shape;76;p101"/>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800">
              <a:solidFill>
                <a:srgbClr val="000000"/>
              </a:solidFill>
              <a:latin typeface="Garamond"/>
              <a:ea typeface="Garamond"/>
              <a:cs typeface="Garamond"/>
              <a:sym typeface="Garamon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showMasterSp="0">
  <p:cSld name="Title and Vertical Text 3">
    <p:bg>
      <p:bgPr>
        <a:solidFill>
          <a:srgbClr val="FFFFFF"/>
        </a:solidFill>
      </p:bgPr>
    </p:bg>
    <p:spTree>
      <p:nvGrpSpPr>
        <p:cNvPr id="468" name="Shape 468"/>
        <p:cNvGrpSpPr/>
        <p:nvPr/>
      </p:nvGrpSpPr>
      <p:grpSpPr>
        <a:xfrm>
          <a:off x="0" y="0"/>
          <a:ext cx="0" cy="0"/>
          <a:chOff x="0" y="0"/>
          <a:chExt cx="0" cy="0"/>
        </a:xfrm>
      </p:grpSpPr>
      <p:sp>
        <p:nvSpPr>
          <p:cNvPr id="469" name="Google Shape;469;p173"/>
          <p:cNvSpPr txBox="1"/>
          <p:nvPr>
            <p:ph type="title"/>
          </p:nvPr>
        </p:nvSpPr>
        <p:spPr>
          <a:xfrm>
            <a:off x="228600" y="137319"/>
            <a:ext cx="4114800" cy="571501"/>
          </a:xfrm>
          <a:prstGeom prst="rect">
            <a:avLst/>
          </a:prstGeom>
          <a:noFill/>
          <a:ln>
            <a:noFill/>
          </a:ln>
        </p:spPr>
        <p:txBody>
          <a:bodyPr anchorCtr="0" anchor="ctr" bIns="22825" lIns="22825" spcFirstLastPara="1" rIns="22825" wrap="square" tIns="22825">
            <a:normAutofit/>
          </a:bodyPr>
          <a:lstStyle>
            <a:lvl1pPr lvl="0" algn="ctr">
              <a:lnSpc>
                <a:spcPct val="100000"/>
              </a:lnSpc>
              <a:spcBef>
                <a:spcPts val="0"/>
              </a:spcBef>
              <a:spcAft>
                <a:spcPts val="0"/>
              </a:spcAft>
              <a:buClr>
                <a:srgbClr val="000000"/>
              </a:buClr>
              <a:buSzPts val="2200"/>
              <a:buFont typeface="Calibri"/>
              <a:buNone/>
              <a:defRPr sz="2200">
                <a:solidFill>
                  <a:srgbClr val="000000"/>
                </a:solidFill>
                <a:latin typeface="Calibri"/>
                <a:ea typeface="Calibri"/>
                <a:cs typeface="Calibri"/>
                <a:sym typeface="Calibri"/>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470" name="Google Shape;470;p173"/>
          <p:cNvSpPr txBox="1"/>
          <p:nvPr>
            <p:ph idx="1" type="body"/>
          </p:nvPr>
        </p:nvSpPr>
        <p:spPr>
          <a:xfrm rot="5400000">
            <a:off x="1154549" y="-125850"/>
            <a:ext cx="2262902" cy="4114801"/>
          </a:xfrm>
          <a:prstGeom prst="rect">
            <a:avLst/>
          </a:prstGeom>
          <a:noFill/>
          <a:ln>
            <a:noFill/>
          </a:ln>
        </p:spPr>
        <p:txBody>
          <a:bodyPr anchorCtr="0" anchor="t" bIns="22825" lIns="22825" spcFirstLastPara="1" rIns="22825" wrap="square" tIns="22825">
            <a:normAutofit/>
          </a:bodyPr>
          <a:lstStyle>
            <a:lvl1pPr indent="-330200" lvl="0" marL="457200" algn="l">
              <a:lnSpc>
                <a:spcPct val="100000"/>
              </a:lnSpc>
              <a:spcBef>
                <a:spcPts val="200"/>
              </a:spcBef>
              <a:spcAft>
                <a:spcPts val="0"/>
              </a:spcAft>
              <a:buClr>
                <a:srgbClr val="000000"/>
              </a:buClr>
              <a:buSzPts val="1600"/>
              <a:buChar char="•"/>
              <a:defRPr sz="1600">
                <a:solidFill>
                  <a:srgbClr val="000000"/>
                </a:solidFill>
                <a:latin typeface="Calibri"/>
                <a:ea typeface="Calibri"/>
                <a:cs typeface="Calibri"/>
                <a:sym typeface="Calibri"/>
              </a:defRPr>
            </a:lvl1pPr>
            <a:lvl2pPr indent="-330200" lvl="1" marL="914400" algn="l">
              <a:lnSpc>
                <a:spcPct val="100000"/>
              </a:lnSpc>
              <a:spcBef>
                <a:spcPts val="200"/>
              </a:spcBef>
              <a:spcAft>
                <a:spcPts val="0"/>
              </a:spcAft>
              <a:buClr>
                <a:srgbClr val="000000"/>
              </a:buClr>
              <a:buSzPts val="1600"/>
              <a:buChar char="–"/>
              <a:defRPr sz="1600">
                <a:solidFill>
                  <a:srgbClr val="000000"/>
                </a:solidFill>
                <a:latin typeface="Calibri"/>
                <a:ea typeface="Calibri"/>
                <a:cs typeface="Calibri"/>
                <a:sym typeface="Calibri"/>
              </a:defRPr>
            </a:lvl2pPr>
            <a:lvl3pPr indent="-330200" lvl="2" marL="1371600" algn="l">
              <a:lnSpc>
                <a:spcPct val="100000"/>
              </a:lnSpc>
              <a:spcBef>
                <a:spcPts val="200"/>
              </a:spcBef>
              <a:spcAft>
                <a:spcPts val="0"/>
              </a:spcAft>
              <a:buClr>
                <a:srgbClr val="000000"/>
              </a:buClr>
              <a:buSzPts val="1600"/>
              <a:buChar char="•"/>
              <a:defRPr sz="1600">
                <a:solidFill>
                  <a:srgbClr val="000000"/>
                </a:solidFill>
                <a:latin typeface="Calibri"/>
                <a:ea typeface="Calibri"/>
                <a:cs typeface="Calibri"/>
                <a:sym typeface="Calibri"/>
              </a:defRPr>
            </a:lvl3pPr>
            <a:lvl4pPr indent="-330200" lvl="3" marL="1828800" algn="l">
              <a:lnSpc>
                <a:spcPct val="100000"/>
              </a:lnSpc>
              <a:spcBef>
                <a:spcPts val="200"/>
              </a:spcBef>
              <a:spcAft>
                <a:spcPts val="0"/>
              </a:spcAft>
              <a:buClr>
                <a:srgbClr val="000000"/>
              </a:buClr>
              <a:buSzPts val="1600"/>
              <a:buChar char="–"/>
              <a:defRPr sz="1600">
                <a:solidFill>
                  <a:srgbClr val="000000"/>
                </a:solidFill>
                <a:latin typeface="Calibri"/>
                <a:ea typeface="Calibri"/>
                <a:cs typeface="Calibri"/>
                <a:sym typeface="Calibri"/>
              </a:defRPr>
            </a:lvl4pPr>
            <a:lvl5pPr indent="-330200" lvl="4" marL="2286000" algn="l">
              <a:lnSpc>
                <a:spcPct val="100000"/>
              </a:lnSpc>
              <a:spcBef>
                <a:spcPts val="200"/>
              </a:spcBef>
              <a:spcAft>
                <a:spcPts val="0"/>
              </a:spcAft>
              <a:buClr>
                <a:srgbClr val="000000"/>
              </a:buClr>
              <a:buSzPts val="1600"/>
              <a:buChar char="»"/>
              <a:defRPr sz="1600">
                <a:solidFill>
                  <a:srgbClr val="000000"/>
                </a:solidFill>
                <a:latin typeface="Calibri"/>
                <a:ea typeface="Calibri"/>
                <a:cs typeface="Calibri"/>
                <a:sym typeface="Calibri"/>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471" name="Google Shape;471;p173"/>
          <p:cNvSpPr txBox="1"/>
          <p:nvPr>
            <p:ph idx="12" type="sldNum"/>
          </p:nvPr>
        </p:nvSpPr>
        <p:spPr>
          <a:xfrm>
            <a:off x="4207758" y="3204283"/>
            <a:ext cx="135642" cy="130484"/>
          </a:xfrm>
          <a:prstGeom prst="rect">
            <a:avLst/>
          </a:prstGeom>
          <a:noFill/>
          <a:ln>
            <a:noFill/>
          </a:ln>
        </p:spPr>
        <p:txBody>
          <a:bodyPr anchorCtr="0" anchor="ctr" bIns="22825" lIns="22825" spcFirstLastPara="1" rIns="22825" wrap="square" tIns="22825">
            <a:spAutoFit/>
          </a:bodyPr>
          <a:lstStyle>
            <a:lvl1pPr indent="0" lvl="0"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sz="800">
              <a:solidFill>
                <a:srgbClr val="000000"/>
              </a:solidFill>
              <a:latin typeface="Garamond"/>
              <a:ea typeface="Garamond"/>
              <a:cs typeface="Garamond"/>
              <a:sym typeface="Garamon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p:cSld name="Vertical Title and Text 3">
    <p:bg>
      <p:bgPr>
        <a:solidFill>
          <a:srgbClr val="FFFFFF"/>
        </a:solidFill>
      </p:bgPr>
    </p:bg>
    <p:spTree>
      <p:nvGrpSpPr>
        <p:cNvPr id="472" name="Shape 472"/>
        <p:cNvGrpSpPr/>
        <p:nvPr/>
      </p:nvGrpSpPr>
      <p:grpSpPr>
        <a:xfrm>
          <a:off x="0" y="0"/>
          <a:ext cx="0" cy="0"/>
          <a:chOff x="0" y="0"/>
          <a:chExt cx="0" cy="0"/>
        </a:xfrm>
      </p:grpSpPr>
      <p:sp>
        <p:nvSpPr>
          <p:cNvPr id="473" name="Google Shape;473;p174"/>
          <p:cNvSpPr txBox="1"/>
          <p:nvPr>
            <p:ph type="title"/>
          </p:nvPr>
        </p:nvSpPr>
        <p:spPr>
          <a:xfrm rot="5400000">
            <a:off x="2366099" y="1085918"/>
            <a:ext cx="2925902" cy="1028701"/>
          </a:xfrm>
          <a:prstGeom prst="rect">
            <a:avLst/>
          </a:prstGeom>
          <a:noFill/>
          <a:ln>
            <a:noFill/>
          </a:ln>
        </p:spPr>
        <p:txBody>
          <a:bodyPr anchorCtr="0" anchor="ctr" bIns="22825" lIns="22825" spcFirstLastPara="1" rIns="22825" wrap="square" tIns="22825">
            <a:normAutofit/>
          </a:bodyPr>
          <a:lstStyle>
            <a:lvl1pPr lvl="0" algn="ctr">
              <a:lnSpc>
                <a:spcPct val="100000"/>
              </a:lnSpc>
              <a:spcBef>
                <a:spcPts val="0"/>
              </a:spcBef>
              <a:spcAft>
                <a:spcPts val="0"/>
              </a:spcAft>
              <a:buClr>
                <a:srgbClr val="000000"/>
              </a:buClr>
              <a:buSzPts val="2200"/>
              <a:buFont typeface="Calibri"/>
              <a:buNone/>
              <a:defRPr sz="2200">
                <a:solidFill>
                  <a:srgbClr val="000000"/>
                </a:solidFill>
                <a:latin typeface="Calibri"/>
                <a:ea typeface="Calibri"/>
                <a:cs typeface="Calibri"/>
                <a:sym typeface="Calibri"/>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474" name="Google Shape;474;p174"/>
          <p:cNvSpPr txBox="1"/>
          <p:nvPr>
            <p:ph idx="1" type="body"/>
          </p:nvPr>
        </p:nvSpPr>
        <p:spPr>
          <a:xfrm rot="5400000">
            <a:off x="270600" y="95319"/>
            <a:ext cx="2925901" cy="3009901"/>
          </a:xfrm>
          <a:prstGeom prst="rect">
            <a:avLst/>
          </a:prstGeom>
          <a:noFill/>
          <a:ln>
            <a:noFill/>
          </a:ln>
        </p:spPr>
        <p:txBody>
          <a:bodyPr anchorCtr="0" anchor="t" bIns="22825" lIns="22825" spcFirstLastPara="1" rIns="22825" wrap="square" tIns="22825">
            <a:normAutofit/>
          </a:bodyPr>
          <a:lstStyle>
            <a:lvl1pPr indent="-330200" lvl="0" marL="457200" algn="l">
              <a:lnSpc>
                <a:spcPct val="100000"/>
              </a:lnSpc>
              <a:spcBef>
                <a:spcPts val="200"/>
              </a:spcBef>
              <a:spcAft>
                <a:spcPts val="0"/>
              </a:spcAft>
              <a:buClr>
                <a:srgbClr val="000000"/>
              </a:buClr>
              <a:buSzPts val="1600"/>
              <a:buChar char="•"/>
              <a:defRPr sz="1600">
                <a:solidFill>
                  <a:srgbClr val="000000"/>
                </a:solidFill>
                <a:latin typeface="Calibri"/>
                <a:ea typeface="Calibri"/>
                <a:cs typeface="Calibri"/>
                <a:sym typeface="Calibri"/>
              </a:defRPr>
            </a:lvl1pPr>
            <a:lvl2pPr indent="-330200" lvl="1" marL="914400" algn="l">
              <a:lnSpc>
                <a:spcPct val="100000"/>
              </a:lnSpc>
              <a:spcBef>
                <a:spcPts val="200"/>
              </a:spcBef>
              <a:spcAft>
                <a:spcPts val="0"/>
              </a:spcAft>
              <a:buClr>
                <a:srgbClr val="000000"/>
              </a:buClr>
              <a:buSzPts val="1600"/>
              <a:buChar char="–"/>
              <a:defRPr sz="1600">
                <a:solidFill>
                  <a:srgbClr val="000000"/>
                </a:solidFill>
                <a:latin typeface="Calibri"/>
                <a:ea typeface="Calibri"/>
                <a:cs typeface="Calibri"/>
                <a:sym typeface="Calibri"/>
              </a:defRPr>
            </a:lvl2pPr>
            <a:lvl3pPr indent="-330200" lvl="2" marL="1371600" algn="l">
              <a:lnSpc>
                <a:spcPct val="100000"/>
              </a:lnSpc>
              <a:spcBef>
                <a:spcPts val="200"/>
              </a:spcBef>
              <a:spcAft>
                <a:spcPts val="0"/>
              </a:spcAft>
              <a:buClr>
                <a:srgbClr val="000000"/>
              </a:buClr>
              <a:buSzPts val="1600"/>
              <a:buChar char="•"/>
              <a:defRPr sz="1600">
                <a:solidFill>
                  <a:srgbClr val="000000"/>
                </a:solidFill>
                <a:latin typeface="Calibri"/>
                <a:ea typeface="Calibri"/>
                <a:cs typeface="Calibri"/>
                <a:sym typeface="Calibri"/>
              </a:defRPr>
            </a:lvl3pPr>
            <a:lvl4pPr indent="-330200" lvl="3" marL="1828800" algn="l">
              <a:lnSpc>
                <a:spcPct val="100000"/>
              </a:lnSpc>
              <a:spcBef>
                <a:spcPts val="200"/>
              </a:spcBef>
              <a:spcAft>
                <a:spcPts val="0"/>
              </a:spcAft>
              <a:buClr>
                <a:srgbClr val="000000"/>
              </a:buClr>
              <a:buSzPts val="1600"/>
              <a:buChar char="–"/>
              <a:defRPr sz="1600">
                <a:solidFill>
                  <a:srgbClr val="000000"/>
                </a:solidFill>
                <a:latin typeface="Calibri"/>
                <a:ea typeface="Calibri"/>
                <a:cs typeface="Calibri"/>
                <a:sym typeface="Calibri"/>
              </a:defRPr>
            </a:lvl4pPr>
            <a:lvl5pPr indent="-330200" lvl="4" marL="2286000" algn="l">
              <a:lnSpc>
                <a:spcPct val="100000"/>
              </a:lnSpc>
              <a:spcBef>
                <a:spcPts val="200"/>
              </a:spcBef>
              <a:spcAft>
                <a:spcPts val="0"/>
              </a:spcAft>
              <a:buClr>
                <a:srgbClr val="000000"/>
              </a:buClr>
              <a:buSzPts val="1600"/>
              <a:buChar char="»"/>
              <a:defRPr sz="1600">
                <a:solidFill>
                  <a:srgbClr val="000000"/>
                </a:solidFill>
                <a:latin typeface="Calibri"/>
                <a:ea typeface="Calibri"/>
                <a:cs typeface="Calibri"/>
                <a:sym typeface="Calibri"/>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475" name="Google Shape;475;p174"/>
          <p:cNvSpPr txBox="1"/>
          <p:nvPr>
            <p:ph idx="12" type="sldNum"/>
          </p:nvPr>
        </p:nvSpPr>
        <p:spPr>
          <a:xfrm>
            <a:off x="4207758" y="3204283"/>
            <a:ext cx="135642" cy="130484"/>
          </a:xfrm>
          <a:prstGeom prst="rect">
            <a:avLst/>
          </a:prstGeom>
          <a:noFill/>
          <a:ln>
            <a:noFill/>
          </a:ln>
        </p:spPr>
        <p:txBody>
          <a:bodyPr anchorCtr="0" anchor="ctr" bIns="22825" lIns="22825" spcFirstLastPara="1" rIns="22825" wrap="square" tIns="22825">
            <a:spAutoFit/>
          </a:bodyPr>
          <a:lstStyle>
            <a:lvl1pPr indent="0" lvl="0"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600"/>
              <a:buFont typeface="Calibri"/>
              <a:buNone/>
              <a:defRPr sz="6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sz="800">
              <a:solidFill>
                <a:srgbClr val="000000"/>
              </a:solidFill>
              <a:latin typeface="Garamond"/>
              <a:ea typeface="Garamond"/>
              <a:cs typeface="Garamond"/>
              <a:sym typeface="Garamon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showMasterSp="0">
  <p:cSld name="Title and two columns 3">
    <p:bg>
      <p:bgPr>
        <a:solidFill>
          <a:srgbClr val="FFFFFF"/>
        </a:solidFill>
      </p:bgPr>
    </p:bg>
    <p:spTree>
      <p:nvGrpSpPr>
        <p:cNvPr id="476" name="Shape 476"/>
        <p:cNvGrpSpPr/>
        <p:nvPr/>
      </p:nvGrpSpPr>
      <p:grpSpPr>
        <a:xfrm>
          <a:off x="0" y="0"/>
          <a:ext cx="0" cy="0"/>
          <a:chOff x="0" y="0"/>
          <a:chExt cx="0" cy="0"/>
        </a:xfrm>
      </p:grpSpPr>
      <p:sp>
        <p:nvSpPr>
          <p:cNvPr id="477" name="Google Shape;477;p175"/>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lvl1pPr lvl="0" algn="l">
              <a:lnSpc>
                <a:spcPct val="100000"/>
              </a:lnSpc>
              <a:spcBef>
                <a:spcPts val="0"/>
              </a:spcBef>
              <a:spcAft>
                <a:spcPts val="0"/>
              </a:spcAft>
              <a:buClr>
                <a:srgbClr val="000000"/>
              </a:buClr>
              <a:buSzPts val="2800"/>
              <a:buFont typeface="Arial"/>
              <a:buNone/>
              <a:defRPr sz="2800">
                <a:solidFill>
                  <a:srgbClr val="000000"/>
                </a:solidFill>
                <a:latin typeface="Arial"/>
                <a:ea typeface="Arial"/>
                <a:cs typeface="Arial"/>
                <a:sym typeface="Arial"/>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478" name="Google Shape;478;p175"/>
          <p:cNvSpPr txBox="1"/>
          <p:nvPr>
            <p:ph idx="1" type="body"/>
          </p:nvPr>
        </p:nvSpPr>
        <p:spPr>
          <a:xfrm>
            <a:off x="311699" y="1152475"/>
            <a:ext cx="3999902" cy="3416400"/>
          </a:xfrm>
          <a:prstGeom prst="rect">
            <a:avLst/>
          </a:prstGeom>
          <a:noFill/>
          <a:ln>
            <a:noFill/>
          </a:ln>
        </p:spPr>
        <p:txBody>
          <a:bodyPr anchorCtr="0" anchor="t" bIns="91400" lIns="91400" spcFirstLastPara="1" rIns="91400" wrap="square" tIns="91400">
            <a:normAutofit/>
          </a:bodyPr>
          <a:lstStyle>
            <a:lvl1pPr indent="-317500" lvl="0" marL="457200" algn="l">
              <a:lnSpc>
                <a:spcPct val="115000"/>
              </a:lnSpc>
              <a:spcBef>
                <a:spcPts val="0"/>
              </a:spcBef>
              <a:spcAft>
                <a:spcPts val="0"/>
              </a:spcAft>
              <a:buClr>
                <a:srgbClr val="595959"/>
              </a:buClr>
              <a:buSzPts val="1400"/>
              <a:buChar char="●"/>
              <a:defRPr sz="1400">
                <a:solidFill>
                  <a:srgbClr val="595959"/>
                </a:solidFill>
                <a:latin typeface="Arial"/>
                <a:ea typeface="Arial"/>
                <a:cs typeface="Arial"/>
                <a:sym typeface="Arial"/>
              </a:defRPr>
            </a:lvl1pPr>
            <a:lvl2pPr indent="-317500" lvl="1" marL="914400" algn="l">
              <a:lnSpc>
                <a:spcPct val="115000"/>
              </a:lnSpc>
              <a:spcBef>
                <a:spcPts val="0"/>
              </a:spcBef>
              <a:spcAft>
                <a:spcPts val="0"/>
              </a:spcAft>
              <a:buClr>
                <a:srgbClr val="595959"/>
              </a:buClr>
              <a:buSzPts val="1400"/>
              <a:buChar char="○"/>
              <a:defRPr sz="1400">
                <a:solidFill>
                  <a:srgbClr val="595959"/>
                </a:solidFill>
                <a:latin typeface="Arial"/>
                <a:ea typeface="Arial"/>
                <a:cs typeface="Arial"/>
                <a:sym typeface="Arial"/>
              </a:defRPr>
            </a:lvl2pPr>
            <a:lvl3pPr indent="-317500" lvl="2" marL="1371600" algn="l">
              <a:lnSpc>
                <a:spcPct val="115000"/>
              </a:lnSpc>
              <a:spcBef>
                <a:spcPts val="0"/>
              </a:spcBef>
              <a:spcAft>
                <a:spcPts val="0"/>
              </a:spcAft>
              <a:buClr>
                <a:srgbClr val="595959"/>
              </a:buClr>
              <a:buSzPts val="1400"/>
              <a:buChar char="■"/>
              <a:defRPr sz="1400">
                <a:solidFill>
                  <a:srgbClr val="595959"/>
                </a:solidFill>
                <a:latin typeface="Arial"/>
                <a:ea typeface="Arial"/>
                <a:cs typeface="Arial"/>
                <a:sym typeface="Arial"/>
              </a:defRPr>
            </a:lvl3pPr>
            <a:lvl4pPr indent="-317500" lvl="3" marL="1828800" algn="l">
              <a:lnSpc>
                <a:spcPct val="115000"/>
              </a:lnSpc>
              <a:spcBef>
                <a:spcPts val="0"/>
              </a:spcBef>
              <a:spcAft>
                <a:spcPts val="0"/>
              </a:spcAft>
              <a:buClr>
                <a:srgbClr val="595959"/>
              </a:buClr>
              <a:buSzPts val="1400"/>
              <a:buChar char="●"/>
              <a:defRPr sz="1400">
                <a:solidFill>
                  <a:srgbClr val="595959"/>
                </a:solidFill>
                <a:latin typeface="Arial"/>
                <a:ea typeface="Arial"/>
                <a:cs typeface="Arial"/>
                <a:sym typeface="Arial"/>
              </a:defRPr>
            </a:lvl4pPr>
            <a:lvl5pPr indent="-317500" lvl="4" marL="2286000" algn="l">
              <a:lnSpc>
                <a:spcPct val="115000"/>
              </a:lnSpc>
              <a:spcBef>
                <a:spcPts val="0"/>
              </a:spcBef>
              <a:spcAft>
                <a:spcPts val="0"/>
              </a:spcAft>
              <a:buClr>
                <a:srgbClr val="595959"/>
              </a:buClr>
              <a:buSzPts val="1400"/>
              <a:buChar char="○"/>
              <a:defRPr sz="1400">
                <a:solidFill>
                  <a:srgbClr val="595959"/>
                </a:solidFill>
                <a:latin typeface="Arial"/>
                <a:ea typeface="Arial"/>
                <a:cs typeface="Arial"/>
                <a:sym typeface="Arial"/>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479" name="Google Shape;479;p175"/>
          <p:cNvSpPr txBox="1"/>
          <p:nvPr>
            <p:ph idx="2" type="body"/>
          </p:nvPr>
        </p:nvSpPr>
        <p:spPr>
          <a:xfrm>
            <a:off x="4832399" y="1152475"/>
            <a:ext cx="3999902" cy="3416400"/>
          </a:xfrm>
          <a:prstGeom prst="rect">
            <a:avLst/>
          </a:prstGeom>
          <a:noFill/>
          <a:ln>
            <a:noFill/>
          </a:ln>
        </p:spPr>
        <p:txBody>
          <a:bodyPr anchorCtr="0" anchor="t" bIns="91400" lIns="91400" spcFirstLastPara="1" rIns="91400" wrap="square" tIns="91400">
            <a:normAutofit/>
          </a:bodyPr>
          <a:lstStyle>
            <a:lvl1pPr indent="-342900" lvl="0" marL="457200" algn="l">
              <a:lnSpc>
                <a:spcPct val="100000"/>
              </a:lnSpc>
              <a:spcBef>
                <a:spcPts val="400"/>
              </a:spcBef>
              <a:spcAft>
                <a:spcPts val="0"/>
              </a:spcAft>
              <a:buSzPts val="1800"/>
              <a:buChar char="•"/>
              <a:defRPr/>
            </a:lvl1pPr>
            <a:lvl2pPr indent="-342900" lvl="1" marL="914400" algn="l">
              <a:lnSpc>
                <a:spcPct val="100000"/>
              </a:lnSpc>
              <a:spcBef>
                <a:spcPts val="400"/>
              </a:spcBef>
              <a:spcAft>
                <a:spcPts val="0"/>
              </a:spcAft>
              <a:buSzPts val="1800"/>
              <a:buChar char="•"/>
              <a:defRPr/>
            </a:lvl2pPr>
            <a:lvl3pPr indent="-342900" lvl="2" marL="1371600" algn="l">
              <a:lnSpc>
                <a:spcPct val="100000"/>
              </a:lnSpc>
              <a:spcBef>
                <a:spcPts val="400"/>
              </a:spcBef>
              <a:spcAft>
                <a:spcPts val="0"/>
              </a:spcAft>
              <a:buSzPts val="1800"/>
              <a:buChar char="•"/>
              <a:defRPr/>
            </a:lvl3pPr>
            <a:lvl4pPr indent="-342900" lvl="3" marL="1828800" algn="l">
              <a:lnSpc>
                <a:spcPct val="100000"/>
              </a:lnSpc>
              <a:spcBef>
                <a:spcPts val="400"/>
              </a:spcBef>
              <a:spcAft>
                <a:spcPts val="0"/>
              </a:spcAft>
              <a:buSzPts val="1800"/>
              <a:buChar char="•"/>
              <a:defRPr/>
            </a:lvl4pPr>
            <a:lvl5pPr indent="-342900" lvl="4" marL="2286000" algn="l">
              <a:lnSpc>
                <a:spcPct val="100000"/>
              </a:lnSpc>
              <a:spcBef>
                <a:spcPts val="400"/>
              </a:spcBef>
              <a:spcAft>
                <a:spcPts val="0"/>
              </a:spcAft>
              <a:buSzPts val="1800"/>
              <a:buChar char="•"/>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480" name="Google Shape;480;p175"/>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800">
              <a:solidFill>
                <a:srgbClr val="000000"/>
              </a:solidFill>
              <a:latin typeface="Garamond"/>
              <a:ea typeface="Garamond"/>
              <a:cs typeface="Garamond"/>
              <a:sym typeface="Garamon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p:cSld name="Title only 3">
    <p:bg>
      <p:bgPr>
        <a:solidFill>
          <a:srgbClr val="FFFFFF"/>
        </a:solidFill>
      </p:bgPr>
    </p:bg>
    <p:spTree>
      <p:nvGrpSpPr>
        <p:cNvPr id="481" name="Shape 481"/>
        <p:cNvGrpSpPr/>
        <p:nvPr/>
      </p:nvGrpSpPr>
      <p:grpSpPr>
        <a:xfrm>
          <a:off x="0" y="0"/>
          <a:ext cx="0" cy="0"/>
          <a:chOff x="0" y="0"/>
          <a:chExt cx="0" cy="0"/>
        </a:xfrm>
      </p:grpSpPr>
      <p:sp>
        <p:nvSpPr>
          <p:cNvPr id="482" name="Google Shape;482;p176"/>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lvl1pPr lvl="0" algn="l">
              <a:lnSpc>
                <a:spcPct val="100000"/>
              </a:lnSpc>
              <a:spcBef>
                <a:spcPts val="0"/>
              </a:spcBef>
              <a:spcAft>
                <a:spcPts val="0"/>
              </a:spcAft>
              <a:buClr>
                <a:srgbClr val="000000"/>
              </a:buClr>
              <a:buSzPts val="2800"/>
              <a:buFont typeface="Arial"/>
              <a:buNone/>
              <a:defRPr sz="2800">
                <a:solidFill>
                  <a:srgbClr val="000000"/>
                </a:solidFill>
                <a:latin typeface="Arial"/>
                <a:ea typeface="Arial"/>
                <a:cs typeface="Arial"/>
                <a:sym typeface="Arial"/>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483" name="Google Shape;483;p176"/>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800">
              <a:solidFill>
                <a:srgbClr val="000000"/>
              </a:solidFill>
              <a:latin typeface="Garamond"/>
              <a:ea typeface="Garamond"/>
              <a:cs typeface="Garamond"/>
              <a:sym typeface="Garamon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showMasterSp="0">
  <p:cSld name="One column text 3">
    <p:bg>
      <p:bgPr>
        <a:solidFill>
          <a:srgbClr val="FFFFFF"/>
        </a:solidFill>
      </p:bgPr>
    </p:bg>
    <p:spTree>
      <p:nvGrpSpPr>
        <p:cNvPr id="484" name="Shape 484"/>
        <p:cNvGrpSpPr/>
        <p:nvPr/>
      </p:nvGrpSpPr>
      <p:grpSpPr>
        <a:xfrm>
          <a:off x="0" y="0"/>
          <a:ext cx="0" cy="0"/>
          <a:chOff x="0" y="0"/>
          <a:chExt cx="0" cy="0"/>
        </a:xfrm>
      </p:grpSpPr>
      <p:sp>
        <p:nvSpPr>
          <p:cNvPr id="485" name="Google Shape;485;p177"/>
          <p:cNvSpPr txBox="1"/>
          <p:nvPr>
            <p:ph type="title"/>
          </p:nvPr>
        </p:nvSpPr>
        <p:spPr>
          <a:xfrm>
            <a:off x="311699" y="555600"/>
            <a:ext cx="2808001" cy="755700"/>
          </a:xfrm>
          <a:prstGeom prst="rect">
            <a:avLst/>
          </a:prstGeom>
          <a:noFill/>
          <a:ln>
            <a:noFill/>
          </a:ln>
        </p:spPr>
        <p:txBody>
          <a:bodyPr anchorCtr="0" anchor="b" bIns="91400" lIns="91400" spcFirstLastPara="1" rIns="91400" wrap="square" tIns="91400">
            <a:normAutofit/>
          </a:bodyPr>
          <a:lstStyle>
            <a:lvl1pPr lvl="0" algn="l">
              <a:lnSpc>
                <a:spcPct val="100000"/>
              </a:lnSpc>
              <a:spcBef>
                <a:spcPts val="0"/>
              </a:spcBef>
              <a:spcAft>
                <a:spcPts val="0"/>
              </a:spcAft>
              <a:buClr>
                <a:srgbClr val="000000"/>
              </a:buClr>
              <a:buSzPts val="2400"/>
              <a:buFont typeface="Arial"/>
              <a:buNone/>
              <a:defRPr sz="2400">
                <a:solidFill>
                  <a:srgbClr val="000000"/>
                </a:solidFill>
                <a:latin typeface="Arial"/>
                <a:ea typeface="Arial"/>
                <a:cs typeface="Arial"/>
                <a:sym typeface="Arial"/>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486" name="Google Shape;486;p177"/>
          <p:cNvSpPr txBox="1"/>
          <p:nvPr>
            <p:ph idx="1" type="body"/>
          </p:nvPr>
        </p:nvSpPr>
        <p:spPr>
          <a:xfrm>
            <a:off x="311699" y="1389599"/>
            <a:ext cx="2808001" cy="3179401"/>
          </a:xfrm>
          <a:prstGeom prst="rect">
            <a:avLst/>
          </a:prstGeom>
          <a:noFill/>
          <a:ln>
            <a:noFill/>
          </a:ln>
        </p:spPr>
        <p:txBody>
          <a:bodyPr anchorCtr="0" anchor="t" bIns="91400" lIns="91400" spcFirstLastPara="1" rIns="91400" wrap="square" tIns="91400">
            <a:normAutofit/>
          </a:bodyPr>
          <a:lstStyle>
            <a:lvl1pPr indent="-304800" lvl="0" marL="457200" algn="l">
              <a:lnSpc>
                <a:spcPct val="115000"/>
              </a:lnSpc>
              <a:spcBef>
                <a:spcPts val="0"/>
              </a:spcBef>
              <a:spcAft>
                <a:spcPts val="0"/>
              </a:spcAft>
              <a:buClr>
                <a:srgbClr val="595959"/>
              </a:buClr>
              <a:buSzPts val="1200"/>
              <a:buChar char="●"/>
              <a:defRPr sz="1200">
                <a:solidFill>
                  <a:srgbClr val="595959"/>
                </a:solidFill>
                <a:latin typeface="Arial"/>
                <a:ea typeface="Arial"/>
                <a:cs typeface="Arial"/>
                <a:sym typeface="Arial"/>
              </a:defRPr>
            </a:lvl1pPr>
            <a:lvl2pPr indent="-304800" lvl="1" marL="914400" algn="l">
              <a:lnSpc>
                <a:spcPct val="115000"/>
              </a:lnSpc>
              <a:spcBef>
                <a:spcPts val="0"/>
              </a:spcBef>
              <a:spcAft>
                <a:spcPts val="0"/>
              </a:spcAft>
              <a:buClr>
                <a:srgbClr val="595959"/>
              </a:buClr>
              <a:buSzPts val="1200"/>
              <a:buChar char="○"/>
              <a:defRPr sz="1200">
                <a:solidFill>
                  <a:srgbClr val="595959"/>
                </a:solidFill>
                <a:latin typeface="Arial"/>
                <a:ea typeface="Arial"/>
                <a:cs typeface="Arial"/>
                <a:sym typeface="Arial"/>
              </a:defRPr>
            </a:lvl2pPr>
            <a:lvl3pPr indent="-304800" lvl="2" marL="1371600" algn="l">
              <a:lnSpc>
                <a:spcPct val="115000"/>
              </a:lnSpc>
              <a:spcBef>
                <a:spcPts val="0"/>
              </a:spcBef>
              <a:spcAft>
                <a:spcPts val="0"/>
              </a:spcAft>
              <a:buClr>
                <a:srgbClr val="595959"/>
              </a:buClr>
              <a:buSzPts val="1200"/>
              <a:buChar char="■"/>
              <a:defRPr sz="1200">
                <a:solidFill>
                  <a:srgbClr val="595959"/>
                </a:solidFill>
                <a:latin typeface="Arial"/>
                <a:ea typeface="Arial"/>
                <a:cs typeface="Arial"/>
                <a:sym typeface="Arial"/>
              </a:defRPr>
            </a:lvl3pPr>
            <a:lvl4pPr indent="-304800" lvl="3" marL="1828800" algn="l">
              <a:lnSpc>
                <a:spcPct val="115000"/>
              </a:lnSpc>
              <a:spcBef>
                <a:spcPts val="0"/>
              </a:spcBef>
              <a:spcAft>
                <a:spcPts val="0"/>
              </a:spcAft>
              <a:buClr>
                <a:srgbClr val="595959"/>
              </a:buClr>
              <a:buSzPts val="1200"/>
              <a:buChar char="●"/>
              <a:defRPr sz="1200">
                <a:solidFill>
                  <a:srgbClr val="595959"/>
                </a:solidFill>
                <a:latin typeface="Arial"/>
                <a:ea typeface="Arial"/>
                <a:cs typeface="Arial"/>
                <a:sym typeface="Arial"/>
              </a:defRPr>
            </a:lvl4pPr>
            <a:lvl5pPr indent="-304800" lvl="4" marL="2286000" algn="l">
              <a:lnSpc>
                <a:spcPct val="115000"/>
              </a:lnSpc>
              <a:spcBef>
                <a:spcPts val="0"/>
              </a:spcBef>
              <a:spcAft>
                <a:spcPts val="0"/>
              </a:spcAft>
              <a:buClr>
                <a:srgbClr val="595959"/>
              </a:buClr>
              <a:buSzPts val="1200"/>
              <a:buChar char="○"/>
              <a:defRPr sz="1200">
                <a:solidFill>
                  <a:srgbClr val="595959"/>
                </a:solidFill>
                <a:latin typeface="Arial"/>
                <a:ea typeface="Arial"/>
                <a:cs typeface="Arial"/>
                <a:sym typeface="Arial"/>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487" name="Google Shape;487;p177"/>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800">
              <a:solidFill>
                <a:srgbClr val="000000"/>
              </a:solidFill>
              <a:latin typeface="Garamond"/>
              <a:ea typeface="Garamond"/>
              <a:cs typeface="Garamond"/>
              <a:sym typeface="Garamon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showMasterSp="0">
  <p:cSld name="Main point 3">
    <p:bg>
      <p:bgPr>
        <a:solidFill>
          <a:srgbClr val="FFFFFF"/>
        </a:solidFill>
      </p:bgPr>
    </p:bg>
    <p:spTree>
      <p:nvGrpSpPr>
        <p:cNvPr id="488" name="Shape 488"/>
        <p:cNvGrpSpPr/>
        <p:nvPr/>
      </p:nvGrpSpPr>
      <p:grpSpPr>
        <a:xfrm>
          <a:off x="0" y="0"/>
          <a:ext cx="0" cy="0"/>
          <a:chOff x="0" y="0"/>
          <a:chExt cx="0" cy="0"/>
        </a:xfrm>
      </p:grpSpPr>
      <p:sp>
        <p:nvSpPr>
          <p:cNvPr id="489" name="Google Shape;489;p178"/>
          <p:cNvSpPr txBox="1"/>
          <p:nvPr>
            <p:ph type="title"/>
          </p:nvPr>
        </p:nvSpPr>
        <p:spPr>
          <a:xfrm>
            <a:off x="490250" y="450149"/>
            <a:ext cx="6367801" cy="4090801"/>
          </a:xfrm>
          <a:prstGeom prst="rect">
            <a:avLst/>
          </a:prstGeom>
          <a:noFill/>
          <a:ln>
            <a:noFill/>
          </a:ln>
        </p:spPr>
        <p:txBody>
          <a:bodyPr anchorCtr="0" anchor="ctr" bIns="91400" lIns="91400" spcFirstLastPara="1" rIns="91400" wrap="square" tIns="91400">
            <a:normAutofit/>
          </a:bodyPr>
          <a:lstStyle>
            <a:lvl1pPr lvl="0" algn="l">
              <a:lnSpc>
                <a:spcPct val="100000"/>
              </a:lnSpc>
              <a:spcBef>
                <a:spcPts val="0"/>
              </a:spcBef>
              <a:spcAft>
                <a:spcPts val="0"/>
              </a:spcAft>
              <a:buClr>
                <a:srgbClr val="000000"/>
              </a:buClr>
              <a:buSzPts val="4800"/>
              <a:buFont typeface="Arial"/>
              <a:buNone/>
              <a:defRPr sz="4800">
                <a:solidFill>
                  <a:srgbClr val="000000"/>
                </a:solidFill>
                <a:latin typeface="Arial"/>
                <a:ea typeface="Arial"/>
                <a:cs typeface="Arial"/>
                <a:sym typeface="Arial"/>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490" name="Google Shape;490;p178"/>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800">
              <a:solidFill>
                <a:srgbClr val="000000"/>
              </a:solidFill>
              <a:latin typeface="Garamond"/>
              <a:ea typeface="Garamond"/>
              <a:cs typeface="Garamond"/>
              <a:sym typeface="Garamon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showMasterSp="0">
  <p:cSld name="Section title and description 3">
    <p:bg>
      <p:bgPr>
        <a:solidFill>
          <a:srgbClr val="FFFFFF"/>
        </a:solidFill>
      </p:bgPr>
    </p:bg>
    <p:spTree>
      <p:nvGrpSpPr>
        <p:cNvPr id="491" name="Shape 491"/>
        <p:cNvGrpSpPr/>
        <p:nvPr/>
      </p:nvGrpSpPr>
      <p:grpSpPr>
        <a:xfrm>
          <a:off x="0" y="0"/>
          <a:ext cx="0" cy="0"/>
          <a:chOff x="0" y="0"/>
          <a:chExt cx="0" cy="0"/>
        </a:xfrm>
      </p:grpSpPr>
      <p:sp>
        <p:nvSpPr>
          <p:cNvPr id="492" name="Google Shape;492;p179"/>
          <p:cNvSpPr/>
          <p:nvPr/>
        </p:nvSpPr>
        <p:spPr>
          <a:xfrm>
            <a:off x="4572000" y="-125"/>
            <a:ext cx="4572000" cy="5143501"/>
          </a:xfrm>
          <a:prstGeom prst="rect">
            <a:avLst/>
          </a:prstGeom>
          <a:solidFill>
            <a:srgbClr val="EEEEEE"/>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 name="Google Shape;493;p179"/>
          <p:cNvSpPr txBox="1"/>
          <p:nvPr>
            <p:ph type="title"/>
          </p:nvPr>
        </p:nvSpPr>
        <p:spPr>
          <a:xfrm>
            <a:off x="265500" y="1233175"/>
            <a:ext cx="4045200" cy="1482301"/>
          </a:xfrm>
          <a:prstGeom prst="rect">
            <a:avLst/>
          </a:prstGeom>
          <a:noFill/>
          <a:ln>
            <a:noFill/>
          </a:ln>
        </p:spPr>
        <p:txBody>
          <a:bodyPr anchorCtr="0" anchor="b" bIns="91400" lIns="91400" spcFirstLastPara="1" rIns="91400" wrap="square" tIns="91400">
            <a:normAutofit/>
          </a:bodyPr>
          <a:lstStyle>
            <a:lvl1pPr lvl="0" algn="ctr">
              <a:lnSpc>
                <a:spcPct val="100000"/>
              </a:lnSpc>
              <a:spcBef>
                <a:spcPts val="0"/>
              </a:spcBef>
              <a:spcAft>
                <a:spcPts val="0"/>
              </a:spcAft>
              <a:buClr>
                <a:srgbClr val="000000"/>
              </a:buClr>
              <a:buSzPts val="4200"/>
              <a:buFont typeface="Arial"/>
              <a:buNone/>
              <a:defRPr sz="4200">
                <a:solidFill>
                  <a:srgbClr val="000000"/>
                </a:solidFill>
                <a:latin typeface="Arial"/>
                <a:ea typeface="Arial"/>
                <a:cs typeface="Arial"/>
                <a:sym typeface="Arial"/>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494" name="Google Shape;494;p179"/>
          <p:cNvSpPr txBox="1"/>
          <p:nvPr>
            <p:ph idx="1" type="body"/>
          </p:nvPr>
        </p:nvSpPr>
        <p:spPr>
          <a:xfrm>
            <a:off x="265500" y="2803075"/>
            <a:ext cx="4045200" cy="1235101"/>
          </a:xfrm>
          <a:prstGeom prst="rect">
            <a:avLst/>
          </a:prstGeom>
          <a:noFill/>
          <a:ln>
            <a:noFill/>
          </a:ln>
        </p:spPr>
        <p:txBody>
          <a:bodyPr anchorCtr="0" anchor="t" bIns="91400" lIns="91400" spcFirstLastPara="1" rIns="91400" wrap="square" tIns="91400">
            <a:normAutofit/>
          </a:bodyPr>
          <a:lstStyle>
            <a:lvl1pPr indent="-228600" lvl="0" marL="457200" algn="ctr">
              <a:lnSpc>
                <a:spcPct val="100000"/>
              </a:lnSpc>
              <a:spcBef>
                <a:spcPts val="0"/>
              </a:spcBef>
              <a:spcAft>
                <a:spcPts val="0"/>
              </a:spcAft>
              <a:buClr>
                <a:srgbClr val="595959"/>
              </a:buClr>
              <a:buSzPts val="2100"/>
              <a:buFont typeface="Arial"/>
              <a:buNone/>
              <a:defRPr sz="2100">
                <a:solidFill>
                  <a:srgbClr val="595959"/>
                </a:solidFill>
                <a:latin typeface="Arial"/>
                <a:ea typeface="Arial"/>
                <a:cs typeface="Arial"/>
                <a:sym typeface="Arial"/>
              </a:defRPr>
            </a:lvl1pPr>
            <a:lvl2pPr indent="-228600" lvl="1" marL="914400" algn="ctr">
              <a:lnSpc>
                <a:spcPct val="100000"/>
              </a:lnSpc>
              <a:spcBef>
                <a:spcPts val="0"/>
              </a:spcBef>
              <a:spcAft>
                <a:spcPts val="0"/>
              </a:spcAft>
              <a:buClr>
                <a:srgbClr val="595959"/>
              </a:buClr>
              <a:buSzPts val="2100"/>
              <a:buFont typeface="Arial"/>
              <a:buNone/>
              <a:defRPr sz="2100">
                <a:solidFill>
                  <a:srgbClr val="595959"/>
                </a:solidFill>
                <a:latin typeface="Arial"/>
                <a:ea typeface="Arial"/>
                <a:cs typeface="Arial"/>
                <a:sym typeface="Arial"/>
              </a:defRPr>
            </a:lvl2pPr>
            <a:lvl3pPr indent="-228600" lvl="2" marL="1371600" algn="ctr">
              <a:lnSpc>
                <a:spcPct val="100000"/>
              </a:lnSpc>
              <a:spcBef>
                <a:spcPts val="0"/>
              </a:spcBef>
              <a:spcAft>
                <a:spcPts val="0"/>
              </a:spcAft>
              <a:buClr>
                <a:srgbClr val="595959"/>
              </a:buClr>
              <a:buSzPts val="2100"/>
              <a:buFont typeface="Arial"/>
              <a:buNone/>
              <a:defRPr sz="2100">
                <a:solidFill>
                  <a:srgbClr val="595959"/>
                </a:solidFill>
                <a:latin typeface="Arial"/>
                <a:ea typeface="Arial"/>
                <a:cs typeface="Arial"/>
                <a:sym typeface="Arial"/>
              </a:defRPr>
            </a:lvl3pPr>
            <a:lvl4pPr indent="-228600" lvl="3" marL="1828800" algn="ctr">
              <a:lnSpc>
                <a:spcPct val="100000"/>
              </a:lnSpc>
              <a:spcBef>
                <a:spcPts val="0"/>
              </a:spcBef>
              <a:spcAft>
                <a:spcPts val="0"/>
              </a:spcAft>
              <a:buClr>
                <a:srgbClr val="595959"/>
              </a:buClr>
              <a:buSzPts val="2100"/>
              <a:buFont typeface="Arial"/>
              <a:buNone/>
              <a:defRPr sz="2100">
                <a:solidFill>
                  <a:srgbClr val="595959"/>
                </a:solidFill>
                <a:latin typeface="Arial"/>
                <a:ea typeface="Arial"/>
                <a:cs typeface="Arial"/>
                <a:sym typeface="Arial"/>
              </a:defRPr>
            </a:lvl4pPr>
            <a:lvl5pPr indent="-228600" lvl="4" marL="2286000" algn="ctr">
              <a:lnSpc>
                <a:spcPct val="100000"/>
              </a:lnSpc>
              <a:spcBef>
                <a:spcPts val="0"/>
              </a:spcBef>
              <a:spcAft>
                <a:spcPts val="0"/>
              </a:spcAft>
              <a:buClr>
                <a:srgbClr val="595959"/>
              </a:buClr>
              <a:buSzPts val="2100"/>
              <a:buFont typeface="Arial"/>
              <a:buNone/>
              <a:defRPr sz="2100">
                <a:solidFill>
                  <a:srgbClr val="595959"/>
                </a:solidFill>
                <a:latin typeface="Arial"/>
                <a:ea typeface="Arial"/>
                <a:cs typeface="Arial"/>
                <a:sym typeface="Arial"/>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495" name="Google Shape;495;p179"/>
          <p:cNvSpPr txBox="1"/>
          <p:nvPr>
            <p:ph idx="2" type="body"/>
          </p:nvPr>
        </p:nvSpPr>
        <p:spPr>
          <a:xfrm>
            <a:off x="4939500" y="724074"/>
            <a:ext cx="3837000" cy="3695102"/>
          </a:xfrm>
          <a:prstGeom prst="rect">
            <a:avLst/>
          </a:prstGeom>
          <a:noFill/>
          <a:ln>
            <a:noFill/>
          </a:ln>
        </p:spPr>
        <p:txBody>
          <a:bodyPr anchorCtr="0" anchor="ctr" bIns="91400" lIns="91400" spcFirstLastPara="1" rIns="91400" wrap="square" tIns="91400">
            <a:normAutofit/>
          </a:bodyPr>
          <a:lstStyle>
            <a:lvl1pPr indent="-342900" lvl="0" marL="457200" algn="l">
              <a:lnSpc>
                <a:spcPct val="100000"/>
              </a:lnSpc>
              <a:spcBef>
                <a:spcPts val="400"/>
              </a:spcBef>
              <a:spcAft>
                <a:spcPts val="0"/>
              </a:spcAft>
              <a:buSzPts val="1800"/>
              <a:buChar char="•"/>
              <a:defRPr/>
            </a:lvl1pPr>
            <a:lvl2pPr indent="-342900" lvl="1" marL="914400" algn="l">
              <a:lnSpc>
                <a:spcPct val="100000"/>
              </a:lnSpc>
              <a:spcBef>
                <a:spcPts val="400"/>
              </a:spcBef>
              <a:spcAft>
                <a:spcPts val="0"/>
              </a:spcAft>
              <a:buSzPts val="1800"/>
              <a:buChar char="•"/>
              <a:defRPr/>
            </a:lvl2pPr>
            <a:lvl3pPr indent="-342900" lvl="2" marL="1371600" algn="l">
              <a:lnSpc>
                <a:spcPct val="100000"/>
              </a:lnSpc>
              <a:spcBef>
                <a:spcPts val="400"/>
              </a:spcBef>
              <a:spcAft>
                <a:spcPts val="0"/>
              </a:spcAft>
              <a:buSzPts val="1800"/>
              <a:buChar char="•"/>
              <a:defRPr/>
            </a:lvl3pPr>
            <a:lvl4pPr indent="-342900" lvl="3" marL="1828800" algn="l">
              <a:lnSpc>
                <a:spcPct val="100000"/>
              </a:lnSpc>
              <a:spcBef>
                <a:spcPts val="400"/>
              </a:spcBef>
              <a:spcAft>
                <a:spcPts val="0"/>
              </a:spcAft>
              <a:buSzPts val="1800"/>
              <a:buChar char="•"/>
              <a:defRPr/>
            </a:lvl4pPr>
            <a:lvl5pPr indent="-342900" lvl="4" marL="2286000" algn="l">
              <a:lnSpc>
                <a:spcPct val="100000"/>
              </a:lnSpc>
              <a:spcBef>
                <a:spcPts val="400"/>
              </a:spcBef>
              <a:spcAft>
                <a:spcPts val="0"/>
              </a:spcAft>
              <a:buSzPts val="1800"/>
              <a:buChar char="•"/>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496" name="Google Shape;496;p179"/>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800">
              <a:solidFill>
                <a:srgbClr val="000000"/>
              </a:solidFill>
              <a:latin typeface="Garamond"/>
              <a:ea typeface="Garamond"/>
              <a:cs typeface="Garamond"/>
              <a:sym typeface="Garamon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showMasterSp="0">
  <p:cSld name="Caption 3">
    <p:bg>
      <p:bgPr>
        <a:solidFill>
          <a:srgbClr val="FFFFFF"/>
        </a:solidFill>
      </p:bgPr>
    </p:bg>
    <p:spTree>
      <p:nvGrpSpPr>
        <p:cNvPr id="497" name="Shape 497"/>
        <p:cNvGrpSpPr/>
        <p:nvPr/>
      </p:nvGrpSpPr>
      <p:grpSpPr>
        <a:xfrm>
          <a:off x="0" y="0"/>
          <a:ext cx="0" cy="0"/>
          <a:chOff x="0" y="0"/>
          <a:chExt cx="0" cy="0"/>
        </a:xfrm>
      </p:grpSpPr>
      <p:sp>
        <p:nvSpPr>
          <p:cNvPr id="498" name="Google Shape;498;p180"/>
          <p:cNvSpPr txBox="1"/>
          <p:nvPr>
            <p:ph idx="1" type="body"/>
          </p:nvPr>
        </p:nvSpPr>
        <p:spPr>
          <a:xfrm>
            <a:off x="311699" y="4230575"/>
            <a:ext cx="5998802" cy="605101"/>
          </a:xfrm>
          <a:prstGeom prst="rect">
            <a:avLst/>
          </a:prstGeom>
          <a:noFill/>
          <a:ln>
            <a:noFill/>
          </a:ln>
        </p:spPr>
        <p:txBody>
          <a:bodyPr anchorCtr="0" anchor="ctr" bIns="91400" lIns="91400" spcFirstLastPara="1" rIns="91400" wrap="square" tIns="91400">
            <a:normAutofit/>
          </a:bodyPr>
          <a:lstStyle>
            <a:lvl1pPr indent="-228600" lvl="0" marL="457200" algn="l">
              <a:lnSpc>
                <a:spcPct val="100000"/>
              </a:lnSpc>
              <a:spcBef>
                <a:spcPts val="0"/>
              </a:spcBef>
              <a:spcAft>
                <a:spcPts val="0"/>
              </a:spcAft>
              <a:buClr>
                <a:srgbClr val="595959"/>
              </a:buClr>
              <a:buSzPts val="1800"/>
              <a:buFont typeface="Arial"/>
              <a:buNone/>
              <a:defRPr>
                <a:solidFill>
                  <a:srgbClr val="595959"/>
                </a:solidFill>
                <a:latin typeface="Arial"/>
                <a:ea typeface="Arial"/>
                <a:cs typeface="Arial"/>
                <a:sym typeface="Arial"/>
              </a:defRPr>
            </a:lvl1pPr>
            <a:lvl2pPr indent="-342900" lvl="1" marL="914400" algn="l">
              <a:lnSpc>
                <a:spcPct val="100000"/>
              </a:lnSpc>
              <a:spcBef>
                <a:spcPts val="0"/>
              </a:spcBef>
              <a:spcAft>
                <a:spcPts val="0"/>
              </a:spcAft>
              <a:buClr>
                <a:srgbClr val="595959"/>
              </a:buClr>
              <a:buSzPts val="1800"/>
              <a:buFont typeface="Arial"/>
              <a:buChar char="○"/>
              <a:defRPr>
                <a:solidFill>
                  <a:srgbClr val="595959"/>
                </a:solidFill>
                <a:latin typeface="Arial"/>
                <a:ea typeface="Arial"/>
                <a:cs typeface="Arial"/>
                <a:sym typeface="Arial"/>
              </a:defRPr>
            </a:lvl2pPr>
            <a:lvl3pPr indent="-342900" lvl="2" marL="1371600" algn="l">
              <a:lnSpc>
                <a:spcPct val="100000"/>
              </a:lnSpc>
              <a:spcBef>
                <a:spcPts val="0"/>
              </a:spcBef>
              <a:spcAft>
                <a:spcPts val="0"/>
              </a:spcAft>
              <a:buClr>
                <a:srgbClr val="595959"/>
              </a:buClr>
              <a:buSzPts val="1800"/>
              <a:buFont typeface="Arial"/>
              <a:buChar char="■"/>
              <a:defRPr>
                <a:solidFill>
                  <a:srgbClr val="595959"/>
                </a:solidFill>
                <a:latin typeface="Arial"/>
                <a:ea typeface="Arial"/>
                <a:cs typeface="Arial"/>
                <a:sym typeface="Arial"/>
              </a:defRPr>
            </a:lvl3pPr>
            <a:lvl4pPr indent="-342900" lvl="3" marL="1828800" algn="l">
              <a:lnSpc>
                <a:spcPct val="100000"/>
              </a:lnSpc>
              <a:spcBef>
                <a:spcPts val="0"/>
              </a:spcBef>
              <a:spcAft>
                <a:spcPts val="0"/>
              </a:spcAft>
              <a:buClr>
                <a:srgbClr val="595959"/>
              </a:buClr>
              <a:buSzPts val="1800"/>
              <a:buFont typeface="Arial"/>
              <a:buChar char="●"/>
              <a:defRPr>
                <a:solidFill>
                  <a:srgbClr val="595959"/>
                </a:solidFill>
                <a:latin typeface="Arial"/>
                <a:ea typeface="Arial"/>
                <a:cs typeface="Arial"/>
                <a:sym typeface="Arial"/>
              </a:defRPr>
            </a:lvl4pPr>
            <a:lvl5pPr indent="-342900" lvl="4" marL="2286000" algn="l">
              <a:lnSpc>
                <a:spcPct val="100000"/>
              </a:lnSpc>
              <a:spcBef>
                <a:spcPts val="0"/>
              </a:spcBef>
              <a:spcAft>
                <a:spcPts val="0"/>
              </a:spcAft>
              <a:buClr>
                <a:srgbClr val="595959"/>
              </a:buClr>
              <a:buSzPts val="1800"/>
              <a:buFont typeface="Arial"/>
              <a:buChar char="○"/>
              <a:defRPr>
                <a:solidFill>
                  <a:srgbClr val="595959"/>
                </a:solidFill>
                <a:latin typeface="Arial"/>
                <a:ea typeface="Arial"/>
                <a:cs typeface="Arial"/>
                <a:sym typeface="Arial"/>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499" name="Google Shape;499;p180"/>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800">
              <a:solidFill>
                <a:srgbClr val="000000"/>
              </a:solidFill>
              <a:latin typeface="Garamond"/>
              <a:ea typeface="Garamond"/>
              <a:cs typeface="Garamond"/>
              <a:sym typeface="Garamon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showMasterSp="0">
  <p:cSld name="Big number 3">
    <p:bg>
      <p:bgPr>
        <a:solidFill>
          <a:srgbClr val="FFFFFF"/>
        </a:solidFill>
      </p:bgPr>
    </p:bg>
    <p:spTree>
      <p:nvGrpSpPr>
        <p:cNvPr id="500" name="Shape 500"/>
        <p:cNvGrpSpPr/>
        <p:nvPr/>
      </p:nvGrpSpPr>
      <p:grpSpPr>
        <a:xfrm>
          <a:off x="0" y="0"/>
          <a:ext cx="0" cy="0"/>
          <a:chOff x="0" y="0"/>
          <a:chExt cx="0" cy="0"/>
        </a:xfrm>
      </p:grpSpPr>
      <p:sp>
        <p:nvSpPr>
          <p:cNvPr id="501" name="Google Shape;501;p181"/>
          <p:cNvSpPr txBox="1"/>
          <p:nvPr>
            <p:ph type="title"/>
          </p:nvPr>
        </p:nvSpPr>
        <p:spPr>
          <a:xfrm>
            <a:off x="311699" y="1106125"/>
            <a:ext cx="8520602" cy="1963500"/>
          </a:xfrm>
          <a:prstGeom prst="rect">
            <a:avLst/>
          </a:prstGeom>
          <a:noFill/>
          <a:ln>
            <a:noFill/>
          </a:ln>
        </p:spPr>
        <p:txBody>
          <a:bodyPr anchorCtr="0" anchor="b" bIns="91400" lIns="91400" spcFirstLastPara="1" rIns="91400" wrap="square" tIns="91400">
            <a:normAutofit/>
          </a:bodyPr>
          <a:lstStyle>
            <a:lvl1pPr lvl="0" algn="ctr">
              <a:lnSpc>
                <a:spcPct val="100000"/>
              </a:lnSpc>
              <a:spcBef>
                <a:spcPts val="0"/>
              </a:spcBef>
              <a:spcAft>
                <a:spcPts val="0"/>
              </a:spcAft>
              <a:buClr>
                <a:srgbClr val="000000"/>
              </a:buClr>
              <a:buSzPts val="12000"/>
              <a:buFont typeface="Arial"/>
              <a:buNone/>
              <a:defRPr sz="12000">
                <a:solidFill>
                  <a:srgbClr val="000000"/>
                </a:solidFill>
                <a:latin typeface="Arial"/>
                <a:ea typeface="Arial"/>
                <a:cs typeface="Arial"/>
                <a:sym typeface="Arial"/>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502" name="Google Shape;502;p181"/>
          <p:cNvSpPr txBox="1"/>
          <p:nvPr>
            <p:ph idx="1" type="body"/>
          </p:nvPr>
        </p:nvSpPr>
        <p:spPr>
          <a:xfrm>
            <a:off x="311699" y="3152225"/>
            <a:ext cx="8520602" cy="1300800"/>
          </a:xfrm>
          <a:prstGeom prst="rect">
            <a:avLst/>
          </a:prstGeom>
          <a:noFill/>
          <a:ln>
            <a:noFill/>
          </a:ln>
        </p:spPr>
        <p:txBody>
          <a:bodyPr anchorCtr="0" anchor="t" bIns="91400" lIns="91400" spcFirstLastPara="1" rIns="91400" wrap="square" tIns="91400">
            <a:normAutofit/>
          </a:bodyPr>
          <a:lstStyle>
            <a:lvl1pPr indent="-342900" lvl="0" marL="457200" algn="ctr">
              <a:lnSpc>
                <a:spcPct val="115000"/>
              </a:lnSpc>
              <a:spcBef>
                <a:spcPts val="0"/>
              </a:spcBef>
              <a:spcAft>
                <a:spcPts val="0"/>
              </a:spcAft>
              <a:buClr>
                <a:srgbClr val="595959"/>
              </a:buClr>
              <a:buSzPts val="1800"/>
              <a:buChar char="●"/>
              <a:defRPr>
                <a:solidFill>
                  <a:srgbClr val="595959"/>
                </a:solidFill>
                <a:latin typeface="Arial"/>
                <a:ea typeface="Arial"/>
                <a:cs typeface="Arial"/>
                <a:sym typeface="Arial"/>
              </a:defRPr>
            </a:lvl1pPr>
            <a:lvl2pPr indent="-342900" lvl="1" marL="914400" algn="ctr">
              <a:lnSpc>
                <a:spcPct val="115000"/>
              </a:lnSpc>
              <a:spcBef>
                <a:spcPts val="0"/>
              </a:spcBef>
              <a:spcAft>
                <a:spcPts val="0"/>
              </a:spcAft>
              <a:buClr>
                <a:srgbClr val="595959"/>
              </a:buClr>
              <a:buSzPts val="1800"/>
              <a:buChar char="○"/>
              <a:defRPr>
                <a:solidFill>
                  <a:srgbClr val="595959"/>
                </a:solidFill>
                <a:latin typeface="Arial"/>
                <a:ea typeface="Arial"/>
                <a:cs typeface="Arial"/>
                <a:sym typeface="Arial"/>
              </a:defRPr>
            </a:lvl2pPr>
            <a:lvl3pPr indent="-342900" lvl="2" marL="1371600" algn="ctr">
              <a:lnSpc>
                <a:spcPct val="115000"/>
              </a:lnSpc>
              <a:spcBef>
                <a:spcPts val="0"/>
              </a:spcBef>
              <a:spcAft>
                <a:spcPts val="0"/>
              </a:spcAft>
              <a:buClr>
                <a:srgbClr val="595959"/>
              </a:buClr>
              <a:buSzPts val="1800"/>
              <a:buChar char="■"/>
              <a:defRPr>
                <a:solidFill>
                  <a:srgbClr val="595959"/>
                </a:solidFill>
                <a:latin typeface="Arial"/>
                <a:ea typeface="Arial"/>
                <a:cs typeface="Arial"/>
                <a:sym typeface="Arial"/>
              </a:defRPr>
            </a:lvl3pPr>
            <a:lvl4pPr indent="-342900" lvl="3" marL="1828800" algn="ctr">
              <a:lnSpc>
                <a:spcPct val="115000"/>
              </a:lnSpc>
              <a:spcBef>
                <a:spcPts val="0"/>
              </a:spcBef>
              <a:spcAft>
                <a:spcPts val="0"/>
              </a:spcAft>
              <a:buClr>
                <a:srgbClr val="595959"/>
              </a:buClr>
              <a:buSzPts val="1800"/>
              <a:buChar char="●"/>
              <a:defRPr>
                <a:solidFill>
                  <a:srgbClr val="595959"/>
                </a:solidFill>
                <a:latin typeface="Arial"/>
                <a:ea typeface="Arial"/>
                <a:cs typeface="Arial"/>
                <a:sym typeface="Arial"/>
              </a:defRPr>
            </a:lvl4pPr>
            <a:lvl5pPr indent="-342900" lvl="4" marL="2286000" algn="ctr">
              <a:lnSpc>
                <a:spcPct val="115000"/>
              </a:lnSpc>
              <a:spcBef>
                <a:spcPts val="0"/>
              </a:spcBef>
              <a:spcAft>
                <a:spcPts val="0"/>
              </a:spcAft>
              <a:buClr>
                <a:srgbClr val="595959"/>
              </a:buClr>
              <a:buSzPts val="1800"/>
              <a:buChar char="○"/>
              <a:defRPr>
                <a:solidFill>
                  <a:srgbClr val="595959"/>
                </a:solidFill>
                <a:latin typeface="Arial"/>
                <a:ea typeface="Arial"/>
                <a:cs typeface="Arial"/>
                <a:sym typeface="Arial"/>
              </a:defRPr>
            </a:lvl5pPr>
            <a:lvl6pPr indent="-342900" lvl="5" marL="2743200" algn="l">
              <a:lnSpc>
                <a:spcPct val="100000"/>
              </a:lnSpc>
              <a:spcBef>
                <a:spcPts val="400"/>
              </a:spcBef>
              <a:spcAft>
                <a:spcPts val="0"/>
              </a:spcAft>
              <a:buSzPts val="1800"/>
              <a:buChar char="•"/>
              <a:defRPr/>
            </a:lvl6pPr>
            <a:lvl7pPr indent="-342900" lvl="6" marL="3200400" algn="l">
              <a:lnSpc>
                <a:spcPct val="100000"/>
              </a:lnSpc>
              <a:spcBef>
                <a:spcPts val="400"/>
              </a:spcBef>
              <a:spcAft>
                <a:spcPts val="0"/>
              </a:spcAft>
              <a:buSzPts val="1800"/>
              <a:buChar char="•"/>
              <a:defRPr/>
            </a:lvl7pPr>
            <a:lvl8pPr indent="-342900" lvl="7" marL="3657600" algn="l">
              <a:lnSpc>
                <a:spcPct val="100000"/>
              </a:lnSpc>
              <a:spcBef>
                <a:spcPts val="400"/>
              </a:spcBef>
              <a:spcAft>
                <a:spcPts val="0"/>
              </a:spcAft>
              <a:buSzPts val="1800"/>
              <a:buChar char="•"/>
              <a:defRPr/>
            </a:lvl8pPr>
            <a:lvl9pPr indent="-342900" lvl="8" marL="4114800" algn="l">
              <a:lnSpc>
                <a:spcPct val="100000"/>
              </a:lnSpc>
              <a:spcBef>
                <a:spcPts val="400"/>
              </a:spcBef>
              <a:spcAft>
                <a:spcPts val="0"/>
              </a:spcAft>
              <a:buSzPts val="1800"/>
              <a:buChar char="•"/>
              <a:defRPr/>
            </a:lvl9pPr>
          </a:lstStyle>
          <a:p/>
        </p:txBody>
      </p:sp>
      <p:sp>
        <p:nvSpPr>
          <p:cNvPr id="503" name="Google Shape;503;p181"/>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800">
              <a:solidFill>
                <a:srgbClr val="000000"/>
              </a:solidFill>
              <a:latin typeface="Garamond"/>
              <a:ea typeface="Garamond"/>
              <a:cs typeface="Garamond"/>
              <a:sym typeface="Garamon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8">
    <p:bg>
      <p:bgPr>
        <a:solidFill>
          <a:srgbClr val="FFFFFF"/>
        </a:solidFill>
      </p:bgPr>
    </p:bg>
    <p:spTree>
      <p:nvGrpSpPr>
        <p:cNvPr id="504" name="Shape 504"/>
        <p:cNvGrpSpPr/>
        <p:nvPr/>
      </p:nvGrpSpPr>
      <p:grpSpPr>
        <a:xfrm>
          <a:off x="0" y="0"/>
          <a:ext cx="0" cy="0"/>
          <a:chOff x="0" y="0"/>
          <a:chExt cx="0" cy="0"/>
        </a:xfrm>
      </p:grpSpPr>
      <p:sp>
        <p:nvSpPr>
          <p:cNvPr id="505" name="Google Shape;505;p182"/>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800">
              <a:solidFill>
                <a:srgbClr val="000000"/>
              </a:solidFill>
              <a:latin typeface="Garamond"/>
              <a:ea typeface="Garamond"/>
              <a:cs typeface="Garamond"/>
              <a:sym typeface="Garamon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p:cSld name="Section header">
    <p:bg>
      <p:bgPr>
        <a:solidFill>
          <a:srgbClr val="FFFFFF"/>
        </a:solidFill>
      </p:bgPr>
    </p:bg>
    <p:spTree>
      <p:nvGrpSpPr>
        <p:cNvPr id="77" name="Shape 77"/>
        <p:cNvGrpSpPr/>
        <p:nvPr/>
      </p:nvGrpSpPr>
      <p:grpSpPr>
        <a:xfrm>
          <a:off x="0" y="0"/>
          <a:ext cx="0" cy="0"/>
          <a:chOff x="0" y="0"/>
          <a:chExt cx="0" cy="0"/>
        </a:xfrm>
      </p:grpSpPr>
      <p:sp>
        <p:nvSpPr>
          <p:cNvPr id="78" name="Google Shape;78;p102"/>
          <p:cNvSpPr txBox="1"/>
          <p:nvPr>
            <p:ph type="title"/>
          </p:nvPr>
        </p:nvSpPr>
        <p:spPr>
          <a:xfrm>
            <a:off x="311699" y="2150849"/>
            <a:ext cx="8520602" cy="841801"/>
          </a:xfrm>
          <a:prstGeom prst="rect">
            <a:avLst/>
          </a:prstGeom>
          <a:noFill/>
          <a:ln>
            <a:noFill/>
          </a:ln>
        </p:spPr>
        <p:txBody>
          <a:bodyPr anchorCtr="0" anchor="ctr" bIns="91400" lIns="91400" spcFirstLastPara="1" rIns="91400" wrap="square" tIns="91400">
            <a:normAutofit/>
          </a:bodyPr>
          <a:lstStyle>
            <a:lvl1pPr lvl="0" algn="ctr">
              <a:lnSpc>
                <a:spcPct val="100000"/>
              </a:lnSpc>
              <a:spcBef>
                <a:spcPts val="0"/>
              </a:spcBef>
              <a:spcAft>
                <a:spcPts val="0"/>
              </a:spcAft>
              <a:buClr>
                <a:srgbClr val="000000"/>
              </a:buClr>
              <a:buSzPts val="3600"/>
              <a:buFont typeface="Arial"/>
              <a:buNone/>
              <a:defRPr sz="3600">
                <a:solidFill>
                  <a:srgbClr val="000000"/>
                </a:solidFill>
                <a:latin typeface="Arial"/>
                <a:ea typeface="Arial"/>
                <a:cs typeface="Arial"/>
                <a:sym typeface="Arial"/>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p:txBody>
      </p:sp>
      <p:sp>
        <p:nvSpPr>
          <p:cNvPr id="79" name="Google Shape;79;p102"/>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800">
              <a:solidFill>
                <a:srgbClr val="000000"/>
              </a:solidFill>
              <a:latin typeface="Garamond"/>
              <a:ea typeface="Garamond"/>
              <a:cs typeface="Garamond"/>
              <a:sym typeface="Garamon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17" name="Shape 517"/>
        <p:cNvGrpSpPr/>
        <p:nvPr/>
      </p:nvGrpSpPr>
      <p:grpSpPr>
        <a:xfrm>
          <a:off x="0" y="0"/>
          <a:ext cx="0" cy="0"/>
          <a:chOff x="0" y="0"/>
          <a:chExt cx="0" cy="0"/>
        </a:xfrm>
      </p:grpSpPr>
      <p:grpSp>
        <p:nvGrpSpPr>
          <p:cNvPr id="518" name="Google Shape;518;g36c5f9e7415_0_941"/>
          <p:cNvGrpSpPr/>
          <p:nvPr/>
        </p:nvGrpSpPr>
        <p:grpSpPr>
          <a:xfrm>
            <a:off x="-12701" y="0"/>
            <a:ext cx="9173370" cy="5142161"/>
            <a:chOff x="-16934" y="0"/>
            <a:chExt cx="12231160" cy="6856215"/>
          </a:xfrm>
        </p:grpSpPr>
        <p:pic>
          <p:nvPicPr>
            <p:cNvPr descr="HD-PanelTitleR1.png" id="519" name="Google Shape;519;g36c5f9e7415_0_941"/>
            <p:cNvPicPr preferRelativeResize="0"/>
            <p:nvPr/>
          </p:nvPicPr>
          <p:blipFill rotWithShape="1">
            <a:blip r:embed="rId2">
              <a:alphaModFix/>
            </a:blip>
            <a:srcRect b="0" l="0" r="0" t="0"/>
            <a:stretch/>
          </p:blipFill>
          <p:spPr>
            <a:xfrm>
              <a:off x="0" y="0"/>
              <a:ext cx="12188827" cy="6856215"/>
            </a:xfrm>
            <a:prstGeom prst="rect">
              <a:avLst/>
            </a:prstGeom>
            <a:noFill/>
            <a:ln>
              <a:noFill/>
            </a:ln>
          </p:spPr>
        </p:pic>
        <p:sp>
          <p:nvSpPr>
            <p:cNvPr id="520" name="Google Shape;520;g36c5f9e7415_0_941"/>
            <p:cNvSpPr/>
            <p:nvPr/>
          </p:nvSpPr>
          <p:spPr>
            <a:xfrm>
              <a:off x="2328332" y="1540931"/>
              <a:ext cx="7543800" cy="3835500"/>
            </a:xfrm>
            <a:prstGeom prst="rect">
              <a:avLst/>
            </a:prstGeom>
            <a:noFill/>
            <a:ln cap="flat" cmpd="sng" w="15875">
              <a:solidFill>
                <a:schemeClr val="accen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descr="HDRibbonTitle-UniformTrim.png" id="521" name="Google Shape;521;g36c5f9e7415_0_941"/>
            <p:cNvPicPr preferRelativeResize="0"/>
            <p:nvPr/>
          </p:nvPicPr>
          <p:blipFill rotWithShape="1">
            <a:blip r:embed="rId3">
              <a:alphaModFix/>
            </a:blip>
            <a:srcRect b="0" l="0" r="0" t="0"/>
            <a:stretch/>
          </p:blipFill>
          <p:spPr>
            <a:xfrm>
              <a:off x="-16934" y="3147609"/>
              <a:ext cx="2478024" cy="612648"/>
            </a:xfrm>
            <a:prstGeom prst="rect">
              <a:avLst/>
            </a:prstGeom>
            <a:noFill/>
            <a:ln>
              <a:noFill/>
            </a:ln>
          </p:spPr>
        </p:pic>
        <p:pic>
          <p:nvPicPr>
            <p:cNvPr descr="HDRibbonTitle-UniformTrim.png" id="522" name="Google Shape;522;g36c5f9e7415_0_941"/>
            <p:cNvPicPr preferRelativeResize="0"/>
            <p:nvPr/>
          </p:nvPicPr>
          <p:blipFill rotWithShape="1">
            <a:blip r:embed="rId3">
              <a:alphaModFix/>
            </a:blip>
            <a:srcRect b="0" l="0" r="0" t="0"/>
            <a:stretch/>
          </p:blipFill>
          <p:spPr>
            <a:xfrm>
              <a:off x="9736202" y="3147609"/>
              <a:ext cx="2478024" cy="612648"/>
            </a:xfrm>
            <a:prstGeom prst="rect">
              <a:avLst/>
            </a:prstGeom>
            <a:noFill/>
            <a:ln>
              <a:noFill/>
            </a:ln>
          </p:spPr>
        </p:pic>
      </p:grpSp>
      <p:sp>
        <p:nvSpPr>
          <p:cNvPr id="523" name="Google Shape;523;g36c5f9e7415_0_941"/>
          <p:cNvSpPr txBox="1"/>
          <p:nvPr>
            <p:ph type="ctrTitle"/>
          </p:nvPr>
        </p:nvSpPr>
        <p:spPr>
          <a:xfrm>
            <a:off x="2019299" y="1403348"/>
            <a:ext cx="5111700" cy="1136700"/>
          </a:xfrm>
          <a:prstGeom prst="rect">
            <a:avLst/>
          </a:prstGeom>
          <a:noFill/>
          <a:ln>
            <a:noFill/>
          </a:ln>
        </p:spPr>
        <p:txBody>
          <a:bodyPr anchorCtr="0" anchor="b" bIns="34275" lIns="68575" spcFirstLastPara="1" rIns="68575" wrap="square" tIns="34275">
            <a:noAutofit/>
          </a:bodyPr>
          <a:lstStyle>
            <a:lvl1pPr lvl="0" algn="ctr">
              <a:spcBef>
                <a:spcPts val="0"/>
              </a:spcBef>
              <a:spcAft>
                <a:spcPts val="0"/>
              </a:spcAft>
              <a:buClr>
                <a:srgbClr val="262626"/>
              </a:buClr>
              <a:buSzPts val="4100"/>
              <a:buFont typeface="Garamond"/>
              <a:buNone/>
              <a:defRPr sz="41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24" name="Google Shape;524;g36c5f9e7415_0_941"/>
          <p:cNvSpPr txBox="1"/>
          <p:nvPr>
            <p:ph idx="1" type="subTitle"/>
          </p:nvPr>
        </p:nvSpPr>
        <p:spPr>
          <a:xfrm>
            <a:off x="2019299" y="2743198"/>
            <a:ext cx="5111700" cy="990600"/>
          </a:xfrm>
          <a:prstGeom prst="rect">
            <a:avLst/>
          </a:prstGeom>
          <a:noFill/>
          <a:ln>
            <a:noFill/>
          </a:ln>
        </p:spPr>
        <p:txBody>
          <a:bodyPr anchorCtr="0" anchor="t" bIns="34275" lIns="68575" spcFirstLastPara="1" rIns="68575" wrap="square" tIns="34275">
            <a:normAutofit/>
          </a:bodyPr>
          <a:lstStyle>
            <a:lvl1pPr lvl="0" algn="ctr">
              <a:spcBef>
                <a:spcPts val="300"/>
              </a:spcBef>
              <a:spcAft>
                <a:spcPts val="0"/>
              </a:spcAft>
              <a:buSzPts val="1800"/>
              <a:buNone/>
              <a:defRPr sz="1600">
                <a:solidFill>
                  <a:schemeClr val="dk1"/>
                </a:solidFill>
              </a:defRPr>
            </a:lvl1pPr>
            <a:lvl2pPr lvl="1" algn="ctr">
              <a:spcBef>
                <a:spcPts val="500"/>
              </a:spcBef>
              <a:spcAft>
                <a:spcPts val="0"/>
              </a:spcAft>
              <a:buSzPts val="1700"/>
              <a:buNone/>
              <a:defRPr>
                <a:solidFill>
                  <a:srgbClr val="888888"/>
                </a:solidFill>
              </a:defRPr>
            </a:lvl2pPr>
            <a:lvl3pPr lvl="2" algn="ctr">
              <a:spcBef>
                <a:spcPts val="500"/>
              </a:spcBef>
              <a:spcAft>
                <a:spcPts val="0"/>
              </a:spcAft>
              <a:buSzPts val="1600"/>
              <a:buNone/>
              <a:defRPr>
                <a:solidFill>
                  <a:srgbClr val="888888"/>
                </a:solidFill>
              </a:defRPr>
            </a:lvl3pPr>
            <a:lvl4pPr lvl="3" algn="ctr">
              <a:spcBef>
                <a:spcPts val="500"/>
              </a:spcBef>
              <a:spcAft>
                <a:spcPts val="0"/>
              </a:spcAft>
              <a:buSzPts val="1400"/>
              <a:buNone/>
              <a:defRPr>
                <a:solidFill>
                  <a:srgbClr val="888888"/>
                </a:solidFill>
              </a:defRPr>
            </a:lvl4pPr>
            <a:lvl5pPr lvl="4" algn="ctr">
              <a:spcBef>
                <a:spcPts val="500"/>
              </a:spcBef>
              <a:spcAft>
                <a:spcPts val="0"/>
              </a:spcAft>
              <a:buSzPts val="1200"/>
              <a:buNone/>
              <a:defRPr>
                <a:solidFill>
                  <a:srgbClr val="888888"/>
                </a:solidFill>
              </a:defRPr>
            </a:lvl5pPr>
            <a:lvl6pPr lvl="5" algn="ctr">
              <a:spcBef>
                <a:spcPts val="500"/>
              </a:spcBef>
              <a:spcAft>
                <a:spcPts val="0"/>
              </a:spcAft>
              <a:buSzPts val="1200"/>
              <a:buNone/>
              <a:defRPr>
                <a:solidFill>
                  <a:srgbClr val="888888"/>
                </a:solidFill>
              </a:defRPr>
            </a:lvl6pPr>
            <a:lvl7pPr lvl="6" algn="ctr">
              <a:spcBef>
                <a:spcPts val="500"/>
              </a:spcBef>
              <a:spcAft>
                <a:spcPts val="0"/>
              </a:spcAft>
              <a:buSzPts val="1200"/>
              <a:buNone/>
              <a:defRPr>
                <a:solidFill>
                  <a:srgbClr val="888888"/>
                </a:solidFill>
              </a:defRPr>
            </a:lvl7pPr>
            <a:lvl8pPr lvl="7" algn="ctr">
              <a:spcBef>
                <a:spcPts val="500"/>
              </a:spcBef>
              <a:spcAft>
                <a:spcPts val="0"/>
              </a:spcAft>
              <a:buSzPts val="1200"/>
              <a:buNone/>
              <a:defRPr>
                <a:solidFill>
                  <a:srgbClr val="888888"/>
                </a:solidFill>
              </a:defRPr>
            </a:lvl8pPr>
            <a:lvl9pPr lvl="8" algn="ctr">
              <a:spcBef>
                <a:spcPts val="500"/>
              </a:spcBef>
              <a:spcAft>
                <a:spcPts val="500"/>
              </a:spcAft>
              <a:buSzPts val="1200"/>
              <a:buNone/>
              <a:defRPr>
                <a:solidFill>
                  <a:srgbClr val="888888"/>
                </a:solidFill>
              </a:defRPr>
            </a:lvl9pPr>
          </a:lstStyle>
          <a:p/>
        </p:txBody>
      </p:sp>
      <p:sp>
        <p:nvSpPr>
          <p:cNvPr id="525" name="Google Shape;525;g36c5f9e7415_0_941"/>
          <p:cNvSpPr txBox="1"/>
          <p:nvPr>
            <p:ph idx="10" type="dt"/>
          </p:nvPr>
        </p:nvSpPr>
        <p:spPr>
          <a:xfrm>
            <a:off x="5987424" y="3778247"/>
            <a:ext cx="673200" cy="2094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26" name="Google Shape;526;g36c5f9e7415_0_941"/>
          <p:cNvSpPr txBox="1"/>
          <p:nvPr>
            <p:ph idx="11" type="ftr"/>
          </p:nvPr>
        </p:nvSpPr>
        <p:spPr>
          <a:xfrm>
            <a:off x="2019298" y="3778247"/>
            <a:ext cx="3911100" cy="2094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27" name="Google Shape;527;g36c5f9e7415_0_941"/>
          <p:cNvSpPr txBox="1"/>
          <p:nvPr>
            <p:ph idx="12" type="sldNum"/>
          </p:nvPr>
        </p:nvSpPr>
        <p:spPr>
          <a:xfrm>
            <a:off x="6717675" y="3778247"/>
            <a:ext cx="413400" cy="2094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528" name="Google Shape;528;g36c5f9e7415_0_941"/>
          <p:cNvCxnSpPr/>
          <p:nvPr/>
        </p:nvCxnSpPr>
        <p:spPr>
          <a:xfrm>
            <a:off x="2019299" y="2641598"/>
            <a:ext cx="5111700"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29" name="Shape 529"/>
        <p:cNvGrpSpPr/>
        <p:nvPr/>
      </p:nvGrpSpPr>
      <p:grpSpPr>
        <a:xfrm>
          <a:off x="0" y="0"/>
          <a:ext cx="0" cy="0"/>
          <a:chOff x="0" y="0"/>
          <a:chExt cx="0" cy="0"/>
        </a:xfrm>
      </p:grpSpPr>
      <p:sp>
        <p:nvSpPr>
          <p:cNvPr id="530" name="Google Shape;530;g36c5f9e7415_0_953"/>
          <p:cNvSpPr txBox="1"/>
          <p:nvPr>
            <p:ph type="title"/>
          </p:nvPr>
        </p:nvSpPr>
        <p:spPr>
          <a:xfrm>
            <a:off x="971552" y="736599"/>
            <a:ext cx="7200900" cy="977700"/>
          </a:xfrm>
          <a:prstGeom prst="rect">
            <a:avLst/>
          </a:prstGeom>
          <a:noFill/>
          <a:ln>
            <a:noFill/>
          </a:ln>
        </p:spPr>
        <p:txBody>
          <a:bodyPr anchorCtr="0" anchor="ctr" bIns="34275" lIns="68575" spcFirstLastPara="1" rIns="68575" wrap="square" tIns="34275">
            <a:normAutofit/>
          </a:bodyPr>
          <a:lstStyle>
            <a:lvl1pPr lvl="0" algn="ctr">
              <a:spcBef>
                <a:spcPts val="0"/>
              </a:spcBef>
              <a:spcAft>
                <a:spcPts val="0"/>
              </a:spcAft>
              <a:buClr>
                <a:srgbClr val="262626"/>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31" name="Google Shape;531;g36c5f9e7415_0_953"/>
          <p:cNvSpPr txBox="1"/>
          <p:nvPr>
            <p:ph idx="10" type="dt"/>
          </p:nvPr>
        </p:nvSpPr>
        <p:spPr>
          <a:xfrm>
            <a:off x="6508126" y="4476750"/>
            <a:ext cx="1200300" cy="2094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32" name="Google Shape;532;g36c5f9e7415_0_953"/>
          <p:cNvSpPr txBox="1"/>
          <p:nvPr>
            <p:ph idx="11" type="ftr"/>
          </p:nvPr>
        </p:nvSpPr>
        <p:spPr>
          <a:xfrm>
            <a:off x="971551" y="4476750"/>
            <a:ext cx="5479500" cy="2094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33" name="Google Shape;533;g36c5f9e7415_0_953"/>
          <p:cNvSpPr txBox="1"/>
          <p:nvPr>
            <p:ph idx="12" type="sldNum"/>
          </p:nvPr>
        </p:nvSpPr>
        <p:spPr>
          <a:xfrm>
            <a:off x="7765426" y="4476750"/>
            <a:ext cx="407100" cy="2094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534" name="Google Shape;534;g36c5f9e7415_0_953"/>
          <p:cNvCxnSpPr/>
          <p:nvPr/>
        </p:nvCxnSpPr>
        <p:spPr>
          <a:xfrm>
            <a:off x="1047127" y="1816100"/>
            <a:ext cx="7055700"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5" name="Shape 535"/>
        <p:cNvGrpSpPr/>
        <p:nvPr/>
      </p:nvGrpSpPr>
      <p:grpSpPr>
        <a:xfrm>
          <a:off x="0" y="0"/>
          <a:ext cx="0" cy="0"/>
          <a:chOff x="0" y="0"/>
          <a:chExt cx="0" cy="0"/>
        </a:xfrm>
      </p:grpSpPr>
      <p:sp>
        <p:nvSpPr>
          <p:cNvPr id="536" name="Google Shape;536;g36c5f9e7415_0_959"/>
          <p:cNvSpPr txBox="1"/>
          <p:nvPr>
            <p:ph idx="10" type="dt"/>
          </p:nvPr>
        </p:nvSpPr>
        <p:spPr>
          <a:xfrm>
            <a:off x="6508126" y="4476750"/>
            <a:ext cx="1200300" cy="2094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37" name="Google Shape;537;g36c5f9e7415_0_959"/>
          <p:cNvSpPr txBox="1"/>
          <p:nvPr>
            <p:ph idx="11" type="ftr"/>
          </p:nvPr>
        </p:nvSpPr>
        <p:spPr>
          <a:xfrm>
            <a:off x="971551" y="4476750"/>
            <a:ext cx="5479500" cy="2094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38" name="Google Shape;538;g36c5f9e7415_0_959"/>
          <p:cNvSpPr txBox="1"/>
          <p:nvPr>
            <p:ph idx="12" type="sldNum"/>
          </p:nvPr>
        </p:nvSpPr>
        <p:spPr>
          <a:xfrm>
            <a:off x="7765426" y="4476750"/>
            <a:ext cx="407100" cy="2094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39" name="Shape 539"/>
        <p:cNvGrpSpPr/>
        <p:nvPr/>
      </p:nvGrpSpPr>
      <p:grpSpPr>
        <a:xfrm>
          <a:off x="0" y="0"/>
          <a:ext cx="0" cy="0"/>
          <a:chOff x="0" y="0"/>
          <a:chExt cx="0" cy="0"/>
        </a:xfrm>
      </p:grpSpPr>
      <p:cxnSp>
        <p:nvCxnSpPr>
          <p:cNvPr id="540" name="Google Shape;540;g36c5f9e7415_0_963"/>
          <p:cNvCxnSpPr/>
          <p:nvPr/>
        </p:nvCxnSpPr>
        <p:spPr>
          <a:xfrm>
            <a:off x="1047127" y="1816100"/>
            <a:ext cx="7055700" cy="0"/>
          </a:xfrm>
          <a:prstGeom prst="straightConnector1">
            <a:avLst/>
          </a:prstGeom>
          <a:noFill/>
          <a:ln cap="flat" cmpd="sng" w="15875">
            <a:solidFill>
              <a:schemeClr val="accent1"/>
            </a:solidFill>
            <a:prstDash val="solid"/>
            <a:round/>
            <a:headEnd len="sm" w="sm" type="none"/>
            <a:tailEnd len="sm" w="sm" type="none"/>
          </a:ln>
        </p:spPr>
      </p:cxnSp>
      <p:sp>
        <p:nvSpPr>
          <p:cNvPr id="541" name="Google Shape;541;g36c5f9e7415_0_963"/>
          <p:cNvSpPr txBox="1"/>
          <p:nvPr>
            <p:ph type="title"/>
          </p:nvPr>
        </p:nvSpPr>
        <p:spPr>
          <a:xfrm>
            <a:off x="971552" y="736599"/>
            <a:ext cx="7200900" cy="977700"/>
          </a:xfrm>
          <a:prstGeom prst="rect">
            <a:avLst/>
          </a:prstGeom>
          <a:noFill/>
          <a:ln>
            <a:noFill/>
          </a:ln>
        </p:spPr>
        <p:txBody>
          <a:bodyPr anchorCtr="0" anchor="ctr" bIns="34275" lIns="68575" spcFirstLastPara="1" rIns="68575" wrap="square" tIns="34275">
            <a:normAutofit/>
          </a:bodyPr>
          <a:lstStyle>
            <a:lvl1pPr lvl="0" algn="ctr">
              <a:spcBef>
                <a:spcPts val="0"/>
              </a:spcBef>
              <a:spcAft>
                <a:spcPts val="0"/>
              </a:spcAft>
              <a:buClr>
                <a:srgbClr val="262626"/>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42" name="Google Shape;542;g36c5f9e7415_0_963"/>
          <p:cNvSpPr txBox="1"/>
          <p:nvPr>
            <p:ph idx="1" type="body"/>
          </p:nvPr>
        </p:nvSpPr>
        <p:spPr>
          <a:xfrm>
            <a:off x="971551" y="1917699"/>
            <a:ext cx="7200900" cy="2489100"/>
          </a:xfrm>
          <a:prstGeom prst="rect">
            <a:avLst/>
          </a:prstGeom>
          <a:noFill/>
          <a:ln>
            <a:noFill/>
          </a:ln>
        </p:spPr>
        <p:txBody>
          <a:bodyPr anchorCtr="0" anchor="t" bIns="34275" lIns="68575" spcFirstLastPara="1" rIns="68575" wrap="square" tIns="34275">
            <a:normAutofit/>
          </a:bodyPr>
          <a:lstStyle>
            <a:lvl1pPr indent="-330200" lvl="0" marL="457200" algn="l">
              <a:spcBef>
                <a:spcPts val="300"/>
              </a:spcBef>
              <a:spcAft>
                <a:spcPts val="0"/>
              </a:spcAft>
              <a:buSzPts val="1600"/>
              <a:buChar char="•"/>
              <a:defRPr/>
            </a:lvl1pPr>
            <a:lvl2pPr indent="-330200" lvl="1" marL="914400" algn="l">
              <a:spcBef>
                <a:spcPts val="500"/>
              </a:spcBef>
              <a:spcAft>
                <a:spcPts val="0"/>
              </a:spcAft>
              <a:buSzPts val="1600"/>
              <a:buChar char="•"/>
              <a:defRPr/>
            </a:lvl2pPr>
            <a:lvl3pPr indent="-330200" lvl="2" marL="1371600" algn="l">
              <a:spcBef>
                <a:spcPts val="500"/>
              </a:spcBef>
              <a:spcAft>
                <a:spcPts val="0"/>
              </a:spcAft>
              <a:buSzPts val="1600"/>
              <a:buChar char="•"/>
              <a:defRPr/>
            </a:lvl3pPr>
            <a:lvl4pPr indent="-330200" lvl="3" marL="1828800" algn="l">
              <a:spcBef>
                <a:spcPts val="500"/>
              </a:spcBef>
              <a:spcAft>
                <a:spcPts val="0"/>
              </a:spcAft>
              <a:buSzPts val="1600"/>
              <a:buChar char="•"/>
              <a:defRPr/>
            </a:lvl4pPr>
            <a:lvl5pPr indent="-330200" lvl="4" marL="2286000" algn="l">
              <a:spcBef>
                <a:spcPts val="500"/>
              </a:spcBef>
              <a:spcAft>
                <a:spcPts val="0"/>
              </a:spcAft>
              <a:buSzPts val="1600"/>
              <a:buChar char="•"/>
              <a:defRPr/>
            </a:lvl5pPr>
            <a:lvl6pPr indent="-330200" lvl="5" marL="2743200" algn="l">
              <a:spcBef>
                <a:spcPts val="500"/>
              </a:spcBef>
              <a:spcAft>
                <a:spcPts val="0"/>
              </a:spcAft>
              <a:buSzPts val="1600"/>
              <a:buChar char="•"/>
              <a:defRPr/>
            </a:lvl6pPr>
            <a:lvl7pPr indent="-330200" lvl="6" marL="3200400" algn="l">
              <a:spcBef>
                <a:spcPts val="500"/>
              </a:spcBef>
              <a:spcAft>
                <a:spcPts val="0"/>
              </a:spcAft>
              <a:buSzPts val="1600"/>
              <a:buChar char="•"/>
              <a:defRPr/>
            </a:lvl7pPr>
            <a:lvl8pPr indent="-330200" lvl="7" marL="3657600" algn="l">
              <a:spcBef>
                <a:spcPts val="500"/>
              </a:spcBef>
              <a:spcAft>
                <a:spcPts val="0"/>
              </a:spcAft>
              <a:buSzPts val="1600"/>
              <a:buChar char="•"/>
              <a:defRPr/>
            </a:lvl8pPr>
            <a:lvl9pPr indent="-330200" lvl="8" marL="4114800" algn="l">
              <a:spcBef>
                <a:spcPts val="500"/>
              </a:spcBef>
              <a:spcAft>
                <a:spcPts val="500"/>
              </a:spcAft>
              <a:buSzPts val="1600"/>
              <a:buChar char="•"/>
              <a:defRPr/>
            </a:lvl9pPr>
          </a:lstStyle>
          <a:p/>
        </p:txBody>
      </p:sp>
      <p:sp>
        <p:nvSpPr>
          <p:cNvPr id="543" name="Google Shape;543;g36c5f9e7415_0_963"/>
          <p:cNvSpPr txBox="1"/>
          <p:nvPr>
            <p:ph idx="10" type="dt"/>
          </p:nvPr>
        </p:nvSpPr>
        <p:spPr>
          <a:xfrm>
            <a:off x="6508126" y="4476750"/>
            <a:ext cx="1200300" cy="2094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44" name="Google Shape;544;g36c5f9e7415_0_963"/>
          <p:cNvSpPr txBox="1"/>
          <p:nvPr>
            <p:ph idx="11" type="ftr"/>
          </p:nvPr>
        </p:nvSpPr>
        <p:spPr>
          <a:xfrm>
            <a:off x="971551" y="4476750"/>
            <a:ext cx="5479500" cy="2094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45" name="Google Shape;545;g36c5f9e7415_0_963"/>
          <p:cNvSpPr txBox="1"/>
          <p:nvPr>
            <p:ph idx="12" type="sldNum"/>
          </p:nvPr>
        </p:nvSpPr>
        <p:spPr>
          <a:xfrm>
            <a:off x="7765426" y="4476750"/>
            <a:ext cx="407100" cy="2094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46" name="Shape 546"/>
        <p:cNvGrpSpPr/>
        <p:nvPr/>
      </p:nvGrpSpPr>
      <p:grpSpPr>
        <a:xfrm>
          <a:off x="0" y="0"/>
          <a:ext cx="0" cy="0"/>
          <a:chOff x="0" y="0"/>
          <a:chExt cx="0" cy="0"/>
        </a:xfrm>
      </p:grpSpPr>
      <p:sp>
        <p:nvSpPr>
          <p:cNvPr id="547" name="Google Shape;547;g36c5f9e7415_0_970"/>
          <p:cNvSpPr txBox="1"/>
          <p:nvPr>
            <p:ph type="title"/>
          </p:nvPr>
        </p:nvSpPr>
        <p:spPr>
          <a:xfrm>
            <a:off x="1511302" y="1314454"/>
            <a:ext cx="6119100" cy="1366800"/>
          </a:xfrm>
          <a:prstGeom prst="rect">
            <a:avLst/>
          </a:prstGeom>
          <a:noFill/>
          <a:ln>
            <a:noFill/>
          </a:ln>
        </p:spPr>
        <p:txBody>
          <a:bodyPr anchorCtr="0" anchor="b" bIns="34275" lIns="68575" spcFirstLastPara="1" rIns="68575" wrap="square" tIns="34275">
            <a:normAutofit/>
          </a:bodyPr>
          <a:lstStyle>
            <a:lvl1pPr lvl="0" algn="ctr">
              <a:spcBef>
                <a:spcPts val="0"/>
              </a:spcBef>
              <a:spcAft>
                <a:spcPts val="0"/>
              </a:spcAft>
              <a:buClr>
                <a:srgbClr val="262626"/>
              </a:buClr>
              <a:buSzPts val="3300"/>
              <a:buFont typeface="Garamond"/>
              <a:buNone/>
              <a:defRPr b="0" sz="3300" cap="none"/>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48" name="Google Shape;548;g36c5f9e7415_0_970"/>
          <p:cNvSpPr txBox="1"/>
          <p:nvPr>
            <p:ph idx="1" type="body"/>
          </p:nvPr>
        </p:nvSpPr>
        <p:spPr>
          <a:xfrm>
            <a:off x="1511300" y="2884538"/>
            <a:ext cx="6119100" cy="715800"/>
          </a:xfrm>
          <a:prstGeom prst="rect">
            <a:avLst/>
          </a:prstGeom>
          <a:noFill/>
          <a:ln>
            <a:noFill/>
          </a:ln>
        </p:spPr>
        <p:txBody>
          <a:bodyPr anchorCtr="0" anchor="t" bIns="34275" lIns="68575" spcFirstLastPara="1" rIns="68575" wrap="square" tIns="34275">
            <a:normAutofit/>
          </a:bodyPr>
          <a:lstStyle>
            <a:lvl1pPr indent="-228600" lvl="0" marL="457200" algn="ctr">
              <a:spcBef>
                <a:spcPts val="400"/>
              </a:spcBef>
              <a:spcAft>
                <a:spcPts val="0"/>
              </a:spcAft>
              <a:buSzPts val="2100"/>
              <a:buNone/>
              <a:defRPr sz="1800">
                <a:solidFill>
                  <a:schemeClr val="dk1"/>
                </a:solidFill>
              </a:defRPr>
            </a:lvl1pPr>
            <a:lvl2pPr indent="-228600" lvl="1" marL="914400" algn="l">
              <a:spcBef>
                <a:spcPts val="500"/>
              </a:spcBef>
              <a:spcAft>
                <a:spcPts val="0"/>
              </a:spcAft>
              <a:buSzPts val="1600"/>
              <a:buNone/>
              <a:defRPr sz="1400">
                <a:solidFill>
                  <a:srgbClr val="888888"/>
                </a:solidFill>
              </a:defRPr>
            </a:lvl2pPr>
            <a:lvl3pPr indent="-228600" lvl="2" marL="1371600" algn="l">
              <a:spcBef>
                <a:spcPts val="500"/>
              </a:spcBef>
              <a:spcAft>
                <a:spcPts val="0"/>
              </a:spcAft>
              <a:buSzPts val="1400"/>
              <a:buNone/>
              <a:defRPr sz="1200">
                <a:solidFill>
                  <a:srgbClr val="888888"/>
                </a:solidFill>
              </a:defRPr>
            </a:lvl3pPr>
            <a:lvl4pPr indent="-228600" lvl="3" marL="1828800" algn="l">
              <a:spcBef>
                <a:spcPts val="500"/>
              </a:spcBef>
              <a:spcAft>
                <a:spcPts val="0"/>
              </a:spcAft>
              <a:buSzPts val="1200"/>
              <a:buNone/>
              <a:defRPr sz="1100">
                <a:solidFill>
                  <a:srgbClr val="888888"/>
                </a:solidFill>
              </a:defRPr>
            </a:lvl4pPr>
            <a:lvl5pPr indent="-228600" lvl="4" marL="2286000" algn="l">
              <a:spcBef>
                <a:spcPts val="500"/>
              </a:spcBef>
              <a:spcAft>
                <a:spcPts val="0"/>
              </a:spcAft>
              <a:buSzPts val="1200"/>
              <a:buNone/>
              <a:defRPr sz="1100">
                <a:solidFill>
                  <a:srgbClr val="888888"/>
                </a:solidFill>
              </a:defRPr>
            </a:lvl5pPr>
            <a:lvl6pPr indent="-228600" lvl="5" marL="2743200" algn="l">
              <a:spcBef>
                <a:spcPts val="500"/>
              </a:spcBef>
              <a:spcAft>
                <a:spcPts val="0"/>
              </a:spcAft>
              <a:buSzPts val="1200"/>
              <a:buNone/>
              <a:defRPr sz="1100">
                <a:solidFill>
                  <a:srgbClr val="888888"/>
                </a:solidFill>
              </a:defRPr>
            </a:lvl6pPr>
            <a:lvl7pPr indent="-228600" lvl="6" marL="3200400" algn="l">
              <a:spcBef>
                <a:spcPts val="500"/>
              </a:spcBef>
              <a:spcAft>
                <a:spcPts val="0"/>
              </a:spcAft>
              <a:buSzPts val="1200"/>
              <a:buNone/>
              <a:defRPr sz="1100">
                <a:solidFill>
                  <a:srgbClr val="888888"/>
                </a:solidFill>
              </a:defRPr>
            </a:lvl7pPr>
            <a:lvl8pPr indent="-228600" lvl="7" marL="3657600" algn="l">
              <a:spcBef>
                <a:spcPts val="500"/>
              </a:spcBef>
              <a:spcAft>
                <a:spcPts val="0"/>
              </a:spcAft>
              <a:buSzPts val="1200"/>
              <a:buNone/>
              <a:defRPr sz="1100">
                <a:solidFill>
                  <a:srgbClr val="888888"/>
                </a:solidFill>
              </a:defRPr>
            </a:lvl8pPr>
            <a:lvl9pPr indent="-228600" lvl="8" marL="4114800" algn="l">
              <a:spcBef>
                <a:spcPts val="500"/>
              </a:spcBef>
              <a:spcAft>
                <a:spcPts val="500"/>
              </a:spcAft>
              <a:buSzPts val="1200"/>
              <a:buNone/>
              <a:defRPr sz="1100">
                <a:solidFill>
                  <a:srgbClr val="888888"/>
                </a:solidFill>
              </a:defRPr>
            </a:lvl9pPr>
          </a:lstStyle>
          <a:p/>
        </p:txBody>
      </p:sp>
      <p:sp>
        <p:nvSpPr>
          <p:cNvPr id="549" name="Google Shape;549;g36c5f9e7415_0_970"/>
          <p:cNvSpPr txBox="1"/>
          <p:nvPr>
            <p:ph idx="10" type="dt"/>
          </p:nvPr>
        </p:nvSpPr>
        <p:spPr>
          <a:xfrm>
            <a:off x="6508126" y="4476750"/>
            <a:ext cx="1200300" cy="2094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50" name="Google Shape;550;g36c5f9e7415_0_970"/>
          <p:cNvSpPr txBox="1"/>
          <p:nvPr>
            <p:ph idx="11" type="ftr"/>
          </p:nvPr>
        </p:nvSpPr>
        <p:spPr>
          <a:xfrm>
            <a:off x="971551" y="4476750"/>
            <a:ext cx="5479500" cy="2094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51" name="Google Shape;551;g36c5f9e7415_0_970"/>
          <p:cNvSpPr txBox="1"/>
          <p:nvPr>
            <p:ph idx="12" type="sldNum"/>
          </p:nvPr>
        </p:nvSpPr>
        <p:spPr>
          <a:xfrm>
            <a:off x="7765426" y="4476750"/>
            <a:ext cx="407100" cy="2094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552" name="Google Shape;552;g36c5f9e7415_0_970"/>
          <p:cNvCxnSpPr/>
          <p:nvPr/>
        </p:nvCxnSpPr>
        <p:spPr>
          <a:xfrm>
            <a:off x="1509542" y="2782939"/>
            <a:ext cx="6122400"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53" name="Shape 553"/>
        <p:cNvGrpSpPr/>
        <p:nvPr/>
      </p:nvGrpSpPr>
      <p:grpSpPr>
        <a:xfrm>
          <a:off x="0" y="0"/>
          <a:ext cx="0" cy="0"/>
          <a:chOff x="0" y="0"/>
          <a:chExt cx="0" cy="0"/>
        </a:xfrm>
      </p:grpSpPr>
      <p:cxnSp>
        <p:nvCxnSpPr>
          <p:cNvPr id="554" name="Google Shape;554;g36c5f9e7415_0_977"/>
          <p:cNvCxnSpPr/>
          <p:nvPr/>
        </p:nvCxnSpPr>
        <p:spPr>
          <a:xfrm>
            <a:off x="1047127" y="1816100"/>
            <a:ext cx="7055700" cy="0"/>
          </a:xfrm>
          <a:prstGeom prst="straightConnector1">
            <a:avLst/>
          </a:prstGeom>
          <a:noFill/>
          <a:ln cap="flat" cmpd="sng" w="15875">
            <a:solidFill>
              <a:schemeClr val="accent1"/>
            </a:solidFill>
            <a:prstDash val="solid"/>
            <a:round/>
            <a:headEnd len="sm" w="sm" type="none"/>
            <a:tailEnd len="sm" w="sm" type="none"/>
          </a:ln>
        </p:spPr>
      </p:cxnSp>
      <p:sp>
        <p:nvSpPr>
          <p:cNvPr id="555" name="Google Shape;555;g36c5f9e7415_0_977"/>
          <p:cNvSpPr txBox="1"/>
          <p:nvPr>
            <p:ph type="title"/>
          </p:nvPr>
        </p:nvSpPr>
        <p:spPr>
          <a:xfrm>
            <a:off x="971552" y="736599"/>
            <a:ext cx="7200900" cy="977700"/>
          </a:xfrm>
          <a:prstGeom prst="rect">
            <a:avLst/>
          </a:prstGeom>
          <a:noFill/>
          <a:ln>
            <a:noFill/>
          </a:ln>
        </p:spPr>
        <p:txBody>
          <a:bodyPr anchorCtr="0" anchor="ctr" bIns="34275" lIns="68575" spcFirstLastPara="1" rIns="68575" wrap="square" tIns="34275">
            <a:normAutofit/>
          </a:bodyPr>
          <a:lstStyle>
            <a:lvl1pPr lvl="0" algn="ctr">
              <a:spcBef>
                <a:spcPts val="0"/>
              </a:spcBef>
              <a:spcAft>
                <a:spcPts val="0"/>
              </a:spcAft>
              <a:buClr>
                <a:srgbClr val="262626"/>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56" name="Google Shape;556;g36c5f9e7415_0_977"/>
          <p:cNvSpPr txBox="1"/>
          <p:nvPr>
            <p:ph idx="1" type="body"/>
          </p:nvPr>
        </p:nvSpPr>
        <p:spPr>
          <a:xfrm>
            <a:off x="973836" y="1920240"/>
            <a:ext cx="3538800" cy="2482800"/>
          </a:xfrm>
          <a:prstGeom prst="rect">
            <a:avLst/>
          </a:prstGeom>
          <a:noFill/>
          <a:ln>
            <a:noFill/>
          </a:ln>
        </p:spPr>
        <p:txBody>
          <a:bodyPr anchorCtr="0" anchor="t" bIns="34275" lIns="68575" spcFirstLastPara="1" rIns="68575" wrap="square" tIns="34275">
            <a:normAutofit/>
          </a:bodyPr>
          <a:lstStyle>
            <a:lvl1pPr indent="-330200" lvl="0" marL="457200" algn="l">
              <a:spcBef>
                <a:spcPts val="300"/>
              </a:spcBef>
              <a:spcAft>
                <a:spcPts val="0"/>
              </a:spcAft>
              <a:buSzPts val="1600"/>
              <a:buChar char="•"/>
              <a:defRPr/>
            </a:lvl1pPr>
            <a:lvl2pPr indent="-330200" lvl="1" marL="914400" algn="l">
              <a:spcBef>
                <a:spcPts val="500"/>
              </a:spcBef>
              <a:spcAft>
                <a:spcPts val="0"/>
              </a:spcAft>
              <a:buSzPts val="1600"/>
              <a:buChar char="•"/>
              <a:defRPr/>
            </a:lvl2pPr>
            <a:lvl3pPr indent="-330200" lvl="2" marL="1371600" algn="l">
              <a:spcBef>
                <a:spcPts val="500"/>
              </a:spcBef>
              <a:spcAft>
                <a:spcPts val="0"/>
              </a:spcAft>
              <a:buSzPts val="1600"/>
              <a:buChar char="•"/>
              <a:defRPr/>
            </a:lvl3pPr>
            <a:lvl4pPr indent="-330200" lvl="3" marL="1828800" algn="l">
              <a:spcBef>
                <a:spcPts val="500"/>
              </a:spcBef>
              <a:spcAft>
                <a:spcPts val="0"/>
              </a:spcAft>
              <a:buSzPts val="1600"/>
              <a:buChar char="•"/>
              <a:defRPr/>
            </a:lvl4pPr>
            <a:lvl5pPr indent="-330200" lvl="4" marL="2286000" algn="l">
              <a:spcBef>
                <a:spcPts val="500"/>
              </a:spcBef>
              <a:spcAft>
                <a:spcPts val="0"/>
              </a:spcAft>
              <a:buSzPts val="1600"/>
              <a:buChar char="•"/>
              <a:defRPr/>
            </a:lvl5pPr>
            <a:lvl6pPr indent="-330200" lvl="5" marL="2743200" algn="l">
              <a:spcBef>
                <a:spcPts val="500"/>
              </a:spcBef>
              <a:spcAft>
                <a:spcPts val="0"/>
              </a:spcAft>
              <a:buSzPts val="1600"/>
              <a:buChar char="•"/>
              <a:defRPr/>
            </a:lvl6pPr>
            <a:lvl7pPr indent="-330200" lvl="6" marL="3200400" algn="l">
              <a:spcBef>
                <a:spcPts val="500"/>
              </a:spcBef>
              <a:spcAft>
                <a:spcPts val="0"/>
              </a:spcAft>
              <a:buSzPts val="1600"/>
              <a:buChar char="•"/>
              <a:defRPr/>
            </a:lvl7pPr>
            <a:lvl8pPr indent="-330200" lvl="7" marL="3657600" algn="l">
              <a:spcBef>
                <a:spcPts val="500"/>
              </a:spcBef>
              <a:spcAft>
                <a:spcPts val="0"/>
              </a:spcAft>
              <a:buSzPts val="1600"/>
              <a:buChar char="•"/>
              <a:defRPr/>
            </a:lvl8pPr>
            <a:lvl9pPr indent="-330200" lvl="8" marL="4114800" algn="l">
              <a:spcBef>
                <a:spcPts val="500"/>
              </a:spcBef>
              <a:spcAft>
                <a:spcPts val="500"/>
              </a:spcAft>
              <a:buSzPts val="1600"/>
              <a:buChar char="•"/>
              <a:defRPr/>
            </a:lvl9pPr>
          </a:lstStyle>
          <a:p/>
        </p:txBody>
      </p:sp>
      <p:sp>
        <p:nvSpPr>
          <p:cNvPr id="557" name="Google Shape;557;g36c5f9e7415_0_977"/>
          <p:cNvSpPr txBox="1"/>
          <p:nvPr>
            <p:ph idx="2" type="body"/>
          </p:nvPr>
        </p:nvSpPr>
        <p:spPr>
          <a:xfrm>
            <a:off x="4636008" y="1920240"/>
            <a:ext cx="3538800" cy="2482800"/>
          </a:xfrm>
          <a:prstGeom prst="rect">
            <a:avLst/>
          </a:prstGeom>
          <a:noFill/>
          <a:ln>
            <a:noFill/>
          </a:ln>
        </p:spPr>
        <p:txBody>
          <a:bodyPr anchorCtr="0" anchor="t" bIns="34275" lIns="68575" spcFirstLastPara="1" rIns="68575" wrap="square" tIns="34275">
            <a:normAutofit/>
          </a:bodyPr>
          <a:lstStyle>
            <a:lvl1pPr indent="-330200" lvl="0" marL="457200" algn="l">
              <a:spcBef>
                <a:spcPts val="300"/>
              </a:spcBef>
              <a:spcAft>
                <a:spcPts val="0"/>
              </a:spcAft>
              <a:buSzPts val="1600"/>
              <a:buChar char="•"/>
              <a:defRPr/>
            </a:lvl1pPr>
            <a:lvl2pPr indent="-330200" lvl="1" marL="914400" algn="l">
              <a:spcBef>
                <a:spcPts val="500"/>
              </a:spcBef>
              <a:spcAft>
                <a:spcPts val="0"/>
              </a:spcAft>
              <a:buSzPts val="1600"/>
              <a:buChar char="•"/>
              <a:defRPr/>
            </a:lvl2pPr>
            <a:lvl3pPr indent="-330200" lvl="2" marL="1371600" algn="l">
              <a:spcBef>
                <a:spcPts val="500"/>
              </a:spcBef>
              <a:spcAft>
                <a:spcPts val="0"/>
              </a:spcAft>
              <a:buSzPts val="1600"/>
              <a:buChar char="•"/>
              <a:defRPr/>
            </a:lvl3pPr>
            <a:lvl4pPr indent="-330200" lvl="3" marL="1828800" algn="l">
              <a:spcBef>
                <a:spcPts val="500"/>
              </a:spcBef>
              <a:spcAft>
                <a:spcPts val="0"/>
              </a:spcAft>
              <a:buSzPts val="1600"/>
              <a:buChar char="•"/>
              <a:defRPr/>
            </a:lvl4pPr>
            <a:lvl5pPr indent="-330200" lvl="4" marL="2286000" algn="l">
              <a:spcBef>
                <a:spcPts val="500"/>
              </a:spcBef>
              <a:spcAft>
                <a:spcPts val="0"/>
              </a:spcAft>
              <a:buSzPts val="1600"/>
              <a:buChar char="•"/>
              <a:defRPr/>
            </a:lvl5pPr>
            <a:lvl6pPr indent="-330200" lvl="5" marL="2743200" algn="l">
              <a:spcBef>
                <a:spcPts val="500"/>
              </a:spcBef>
              <a:spcAft>
                <a:spcPts val="0"/>
              </a:spcAft>
              <a:buSzPts val="1600"/>
              <a:buChar char="•"/>
              <a:defRPr/>
            </a:lvl6pPr>
            <a:lvl7pPr indent="-330200" lvl="6" marL="3200400" algn="l">
              <a:spcBef>
                <a:spcPts val="500"/>
              </a:spcBef>
              <a:spcAft>
                <a:spcPts val="0"/>
              </a:spcAft>
              <a:buSzPts val="1600"/>
              <a:buChar char="•"/>
              <a:defRPr/>
            </a:lvl7pPr>
            <a:lvl8pPr indent="-330200" lvl="7" marL="3657600" algn="l">
              <a:spcBef>
                <a:spcPts val="500"/>
              </a:spcBef>
              <a:spcAft>
                <a:spcPts val="0"/>
              </a:spcAft>
              <a:buSzPts val="1600"/>
              <a:buChar char="•"/>
              <a:defRPr/>
            </a:lvl8pPr>
            <a:lvl9pPr indent="-330200" lvl="8" marL="4114800" algn="l">
              <a:spcBef>
                <a:spcPts val="500"/>
              </a:spcBef>
              <a:spcAft>
                <a:spcPts val="500"/>
              </a:spcAft>
              <a:buSzPts val="1600"/>
              <a:buChar char="•"/>
              <a:defRPr/>
            </a:lvl9pPr>
          </a:lstStyle>
          <a:p/>
        </p:txBody>
      </p:sp>
      <p:sp>
        <p:nvSpPr>
          <p:cNvPr id="558" name="Google Shape;558;g36c5f9e7415_0_977"/>
          <p:cNvSpPr txBox="1"/>
          <p:nvPr>
            <p:ph idx="10" type="dt"/>
          </p:nvPr>
        </p:nvSpPr>
        <p:spPr>
          <a:xfrm>
            <a:off x="6508126" y="4476750"/>
            <a:ext cx="1200300" cy="2094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59" name="Google Shape;559;g36c5f9e7415_0_977"/>
          <p:cNvSpPr txBox="1"/>
          <p:nvPr>
            <p:ph idx="11" type="ftr"/>
          </p:nvPr>
        </p:nvSpPr>
        <p:spPr>
          <a:xfrm>
            <a:off x="971551" y="4476750"/>
            <a:ext cx="5479500" cy="2094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60" name="Google Shape;560;g36c5f9e7415_0_977"/>
          <p:cNvSpPr txBox="1"/>
          <p:nvPr>
            <p:ph idx="12" type="sldNum"/>
          </p:nvPr>
        </p:nvSpPr>
        <p:spPr>
          <a:xfrm>
            <a:off x="7765426" y="4476750"/>
            <a:ext cx="407100" cy="2094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61" name="Shape 561"/>
        <p:cNvGrpSpPr/>
        <p:nvPr/>
      </p:nvGrpSpPr>
      <p:grpSpPr>
        <a:xfrm>
          <a:off x="0" y="0"/>
          <a:ext cx="0" cy="0"/>
          <a:chOff x="0" y="0"/>
          <a:chExt cx="0" cy="0"/>
        </a:xfrm>
      </p:grpSpPr>
      <p:sp>
        <p:nvSpPr>
          <p:cNvPr id="562" name="Google Shape;562;g36c5f9e7415_0_985"/>
          <p:cNvSpPr txBox="1"/>
          <p:nvPr>
            <p:ph type="title"/>
          </p:nvPr>
        </p:nvSpPr>
        <p:spPr>
          <a:xfrm>
            <a:off x="971552" y="736599"/>
            <a:ext cx="7200900" cy="977700"/>
          </a:xfrm>
          <a:prstGeom prst="rect">
            <a:avLst/>
          </a:prstGeom>
          <a:noFill/>
          <a:ln>
            <a:noFill/>
          </a:ln>
        </p:spPr>
        <p:txBody>
          <a:bodyPr anchorCtr="0" anchor="ctr" bIns="34275" lIns="68575" spcFirstLastPara="1" rIns="68575" wrap="square" tIns="34275">
            <a:normAutofit/>
          </a:bodyPr>
          <a:lstStyle>
            <a:lvl1pPr lvl="0" algn="ctr">
              <a:spcBef>
                <a:spcPts val="0"/>
              </a:spcBef>
              <a:spcAft>
                <a:spcPts val="0"/>
              </a:spcAft>
              <a:buClr>
                <a:srgbClr val="262626"/>
              </a:buClr>
              <a:buSzPts val="3300"/>
              <a:buFont typeface="Garamond"/>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63" name="Google Shape;563;g36c5f9e7415_0_985"/>
          <p:cNvSpPr txBox="1"/>
          <p:nvPr>
            <p:ph idx="1" type="body"/>
          </p:nvPr>
        </p:nvSpPr>
        <p:spPr>
          <a:xfrm>
            <a:off x="971550" y="1993900"/>
            <a:ext cx="3538800" cy="432300"/>
          </a:xfrm>
          <a:prstGeom prst="rect">
            <a:avLst/>
          </a:prstGeom>
          <a:noFill/>
          <a:ln>
            <a:noFill/>
          </a:ln>
        </p:spPr>
        <p:txBody>
          <a:bodyPr anchorCtr="0" anchor="b" bIns="34275" lIns="68575" spcFirstLastPara="1" rIns="68575" wrap="square" tIns="34275">
            <a:noAutofit/>
          </a:bodyPr>
          <a:lstStyle>
            <a:lvl1pPr indent="-228600" lvl="0" marL="457200" algn="l">
              <a:spcBef>
                <a:spcPts val="500"/>
              </a:spcBef>
              <a:spcAft>
                <a:spcPts val="0"/>
              </a:spcAft>
              <a:buSzPts val="2400"/>
              <a:buNone/>
              <a:defRPr b="0" sz="2100">
                <a:solidFill>
                  <a:schemeClr val="accent1"/>
                </a:solidFill>
              </a:defRPr>
            </a:lvl1pPr>
            <a:lvl2pPr indent="-228600" lvl="1" marL="914400" algn="l">
              <a:spcBef>
                <a:spcPts val="500"/>
              </a:spcBef>
              <a:spcAft>
                <a:spcPts val="0"/>
              </a:spcAft>
              <a:buSzPts val="1700"/>
              <a:buNone/>
              <a:defRPr b="1" sz="1500"/>
            </a:lvl2pPr>
            <a:lvl3pPr indent="-228600" lvl="2" marL="1371600" algn="l">
              <a:spcBef>
                <a:spcPts val="500"/>
              </a:spcBef>
              <a:spcAft>
                <a:spcPts val="0"/>
              </a:spcAft>
              <a:buSzPts val="1600"/>
              <a:buNone/>
              <a:defRPr b="1" sz="1400"/>
            </a:lvl3pPr>
            <a:lvl4pPr indent="-228600" lvl="3" marL="1828800" algn="l">
              <a:spcBef>
                <a:spcPts val="500"/>
              </a:spcBef>
              <a:spcAft>
                <a:spcPts val="0"/>
              </a:spcAft>
              <a:buSzPts val="1400"/>
              <a:buNone/>
              <a:defRPr b="1" sz="1200"/>
            </a:lvl4pPr>
            <a:lvl5pPr indent="-228600" lvl="4" marL="2286000" algn="l">
              <a:spcBef>
                <a:spcPts val="500"/>
              </a:spcBef>
              <a:spcAft>
                <a:spcPts val="0"/>
              </a:spcAft>
              <a:buSzPts val="1400"/>
              <a:buNone/>
              <a:defRPr b="1" sz="1200"/>
            </a:lvl5pPr>
            <a:lvl6pPr indent="-228600" lvl="5" marL="2743200" algn="l">
              <a:spcBef>
                <a:spcPts val="500"/>
              </a:spcBef>
              <a:spcAft>
                <a:spcPts val="0"/>
              </a:spcAft>
              <a:buSzPts val="1400"/>
              <a:buNone/>
              <a:defRPr b="1" sz="1200"/>
            </a:lvl6pPr>
            <a:lvl7pPr indent="-228600" lvl="6" marL="3200400" algn="l">
              <a:spcBef>
                <a:spcPts val="500"/>
              </a:spcBef>
              <a:spcAft>
                <a:spcPts val="0"/>
              </a:spcAft>
              <a:buSzPts val="1400"/>
              <a:buNone/>
              <a:defRPr b="1" sz="1200"/>
            </a:lvl7pPr>
            <a:lvl8pPr indent="-228600" lvl="7" marL="3657600" algn="l">
              <a:spcBef>
                <a:spcPts val="500"/>
              </a:spcBef>
              <a:spcAft>
                <a:spcPts val="0"/>
              </a:spcAft>
              <a:buSzPts val="1400"/>
              <a:buNone/>
              <a:defRPr b="1" sz="1200"/>
            </a:lvl8pPr>
            <a:lvl9pPr indent="-228600" lvl="8" marL="4114800" algn="l">
              <a:spcBef>
                <a:spcPts val="500"/>
              </a:spcBef>
              <a:spcAft>
                <a:spcPts val="500"/>
              </a:spcAft>
              <a:buSzPts val="1400"/>
              <a:buNone/>
              <a:defRPr b="1" sz="1200"/>
            </a:lvl9pPr>
          </a:lstStyle>
          <a:p/>
        </p:txBody>
      </p:sp>
      <p:sp>
        <p:nvSpPr>
          <p:cNvPr id="564" name="Google Shape;564;g36c5f9e7415_0_985"/>
          <p:cNvSpPr txBox="1"/>
          <p:nvPr>
            <p:ph idx="2" type="body"/>
          </p:nvPr>
        </p:nvSpPr>
        <p:spPr>
          <a:xfrm>
            <a:off x="971550" y="2432446"/>
            <a:ext cx="3538800" cy="1974300"/>
          </a:xfrm>
          <a:prstGeom prst="rect">
            <a:avLst/>
          </a:prstGeom>
          <a:noFill/>
          <a:ln>
            <a:noFill/>
          </a:ln>
        </p:spPr>
        <p:txBody>
          <a:bodyPr anchorCtr="0" anchor="t" bIns="34275" lIns="68575" spcFirstLastPara="1" rIns="68575" wrap="square" tIns="34275">
            <a:normAutofit/>
          </a:bodyPr>
          <a:lstStyle>
            <a:lvl1pPr indent="-330200" lvl="0" marL="457200" algn="l">
              <a:spcBef>
                <a:spcPts val="300"/>
              </a:spcBef>
              <a:spcAft>
                <a:spcPts val="0"/>
              </a:spcAft>
              <a:buSzPts val="1600"/>
              <a:buChar char="•"/>
              <a:defRPr/>
            </a:lvl1pPr>
            <a:lvl2pPr indent="-330200" lvl="1" marL="914400" algn="l">
              <a:spcBef>
                <a:spcPts val="500"/>
              </a:spcBef>
              <a:spcAft>
                <a:spcPts val="0"/>
              </a:spcAft>
              <a:buSzPts val="1600"/>
              <a:buChar char="•"/>
              <a:defRPr/>
            </a:lvl2pPr>
            <a:lvl3pPr indent="-330200" lvl="2" marL="1371600" algn="l">
              <a:spcBef>
                <a:spcPts val="500"/>
              </a:spcBef>
              <a:spcAft>
                <a:spcPts val="0"/>
              </a:spcAft>
              <a:buSzPts val="1600"/>
              <a:buChar char="•"/>
              <a:defRPr/>
            </a:lvl3pPr>
            <a:lvl4pPr indent="-330200" lvl="3" marL="1828800" algn="l">
              <a:spcBef>
                <a:spcPts val="500"/>
              </a:spcBef>
              <a:spcAft>
                <a:spcPts val="0"/>
              </a:spcAft>
              <a:buSzPts val="1600"/>
              <a:buChar char="•"/>
              <a:defRPr/>
            </a:lvl4pPr>
            <a:lvl5pPr indent="-330200" lvl="4" marL="2286000" algn="l">
              <a:spcBef>
                <a:spcPts val="500"/>
              </a:spcBef>
              <a:spcAft>
                <a:spcPts val="0"/>
              </a:spcAft>
              <a:buSzPts val="1600"/>
              <a:buChar char="•"/>
              <a:defRPr/>
            </a:lvl5pPr>
            <a:lvl6pPr indent="-330200" lvl="5" marL="2743200" algn="l">
              <a:spcBef>
                <a:spcPts val="500"/>
              </a:spcBef>
              <a:spcAft>
                <a:spcPts val="0"/>
              </a:spcAft>
              <a:buSzPts val="1600"/>
              <a:buChar char="•"/>
              <a:defRPr/>
            </a:lvl6pPr>
            <a:lvl7pPr indent="-330200" lvl="6" marL="3200400" algn="l">
              <a:spcBef>
                <a:spcPts val="500"/>
              </a:spcBef>
              <a:spcAft>
                <a:spcPts val="0"/>
              </a:spcAft>
              <a:buSzPts val="1600"/>
              <a:buChar char="•"/>
              <a:defRPr/>
            </a:lvl7pPr>
            <a:lvl8pPr indent="-330200" lvl="7" marL="3657600" algn="l">
              <a:spcBef>
                <a:spcPts val="500"/>
              </a:spcBef>
              <a:spcAft>
                <a:spcPts val="0"/>
              </a:spcAft>
              <a:buSzPts val="1600"/>
              <a:buChar char="•"/>
              <a:defRPr/>
            </a:lvl8pPr>
            <a:lvl9pPr indent="-330200" lvl="8" marL="4114800" algn="l">
              <a:spcBef>
                <a:spcPts val="500"/>
              </a:spcBef>
              <a:spcAft>
                <a:spcPts val="500"/>
              </a:spcAft>
              <a:buSzPts val="1600"/>
              <a:buChar char="•"/>
              <a:defRPr/>
            </a:lvl9pPr>
          </a:lstStyle>
          <a:p/>
        </p:txBody>
      </p:sp>
      <p:sp>
        <p:nvSpPr>
          <p:cNvPr id="565" name="Google Shape;565;g36c5f9e7415_0_985"/>
          <p:cNvSpPr txBox="1"/>
          <p:nvPr>
            <p:ph idx="3" type="body"/>
          </p:nvPr>
        </p:nvSpPr>
        <p:spPr>
          <a:xfrm>
            <a:off x="4635503" y="1993900"/>
            <a:ext cx="3538800" cy="432300"/>
          </a:xfrm>
          <a:prstGeom prst="rect">
            <a:avLst/>
          </a:prstGeom>
          <a:noFill/>
          <a:ln>
            <a:noFill/>
          </a:ln>
        </p:spPr>
        <p:txBody>
          <a:bodyPr anchorCtr="0" anchor="b" bIns="34275" lIns="68575" spcFirstLastPara="1" rIns="68575" wrap="square" tIns="34275">
            <a:noAutofit/>
          </a:bodyPr>
          <a:lstStyle>
            <a:lvl1pPr indent="-228600" lvl="0" marL="457200" algn="l">
              <a:spcBef>
                <a:spcPts val="500"/>
              </a:spcBef>
              <a:spcAft>
                <a:spcPts val="0"/>
              </a:spcAft>
              <a:buSzPts val="2400"/>
              <a:buNone/>
              <a:defRPr b="0" sz="2100">
                <a:solidFill>
                  <a:schemeClr val="accent1"/>
                </a:solidFill>
              </a:defRPr>
            </a:lvl1pPr>
            <a:lvl2pPr indent="-228600" lvl="1" marL="914400" algn="l">
              <a:spcBef>
                <a:spcPts val="500"/>
              </a:spcBef>
              <a:spcAft>
                <a:spcPts val="0"/>
              </a:spcAft>
              <a:buSzPts val="1700"/>
              <a:buNone/>
              <a:defRPr b="1" sz="1500"/>
            </a:lvl2pPr>
            <a:lvl3pPr indent="-228600" lvl="2" marL="1371600" algn="l">
              <a:spcBef>
                <a:spcPts val="500"/>
              </a:spcBef>
              <a:spcAft>
                <a:spcPts val="0"/>
              </a:spcAft>
              <a:buSzPts val="1600"/>
              <a:buNone/>
              <a:defRPr b="1" sz="1400"/>
            </a:lvl3pPr>
            <a:lvl4pPr indent="-228600" lvl="3" marL="1828800" algn="l">
              <a:spcBef>
                <a:spcPts val="500"/>
              </a:spcBef>
              <a:spcAft>
                <a:spcPts val="0"/>
              </a:spcAft>
              <a:buSzPts val="1400"/>
              <a:buNone/>
              <a:defRPr b="1" sz="1200"/>
            </a:lvl4pPr>
            <a:lvl5pPr indent="-228600" lvl="4" marL="2286000" algn="l">
              <a:spcBef>
                <a:spcPts val="500"/>
              </a:spcBef>
              <a:spcAft>
                <a:spcPts val="0"/>
              </a:spcAft>
              <a:buSzPts val="1400"/>
              <a:buNone/>
              <a:defRPr b="1" sz="1200"/>
            </a:lvl5pPr>
            <a:lvl6pPr indent="-228600" lvl="5" marL="2743200" algn="l">
              <a:spcBef>
                <a:spcPts val="500"/>
              </a:spcBef>
              <a:spcAft>
                <a:spcPts val="0"/>
              </a:spcAft>
              <a:buSzPts val="1400"/>
              <a:buNone/>
              <a:defRPr b="1" sz="1200"/>
            </a:lvl6pPr>
            <a:lvl7pPr indent="-228600" lvl="6" marL="3200400" algn="l">
              <a:spcBef>
                <a:spcPts val="500"/>
              </a:spcBef>
              <a:spcAft>
                <a:spcPts val="0"/>
              </a:spcAft>
              <a:buSzPts val="1400"/>
              <a:buNone/>
              <a:defRPr b="1" sz="1200"/>
            </a:lvl7pPr>
            <a:lvl8pPr indent="-228600" lvl="7" marL="3657600" algn="l">
              <a:spcBef>
                <a:spcPts val="500"/>
              </a:spcBef>
              <a:spcAft>
                <a:spcPts val="0"/>
              </a:spcAft>
              <a:buSzPts val="1400"/>
              <a:buNone/>
              <a:defRPr b="1" sz="1200"/>
            </a:lvl8pPr>
            <a:lvl9pPr indent="-228600" lvl="8" marL="4114800" algn="l">
              <a:spcBef>
                <a:spcPts val="500"/>
              </a:spcBef>
              <a:spcAft>
                <a:spcPts val="500"/>
              </a:spcAft>
              <a:buSzPts val="1400"/>
              <a:buNone/>
              <a:defRPr b="1" sz="1200"/>
            </a:lvl9pPr>
          </a:lstStyle>
          <a:p/>
        </p:txBody>
      </p:sp>
      <p:sp>
        <p:nvSpPr>
          <p:cNvPr id="566" name="Google Shape;566;g36c5f9e7415_0_985"/>
          <p:cNvSpPr txBox="1"/>
          <p:nvPr>
            <p:ph idx="4" type="body"/>
          </p:nvPr>
        </p:nvSpPr>
        <p:spPr>
          <a:xfrm>
            <a:off x="4635503" y="2432446"/>
            <a:ext cx="3538800" cy="1974300"/>
          </a:xfrm>
          <a:prstGeom prst="rect">
            <a:avLst/>
          </a:prstGeom>
          <a:noFill/>
          <a:ln>
            <a:noFill/>
          </a:ln>
        </p:spPr>
        <p:txBody>
          <a:bodyPr anchorCtr="0" anchor="t" bIns="34275" lIns="68575" spcFirstLastPara="1" rIns="68575" wrap="square" tIns="34275">
            <a:normAutofit/>
          </a:bodyPr>
          <a:lstStyle>
            <a:lvl1pPr indent="-330200" lvl="0" marL="457200" algn="l">
              <a:spcBef>
                <a:spcPts val="300"/>
              </a:spcBef>
              <a:spcAft>
                <a:spcPts val="0"/>
              </a:spcAft>
              <a:buSzPts val="1600"/>
              <a:buChar char="•"/>
              <a:defRPr/>
            </a:lvl1pPr>
            <a:lvl2pPr indent="-330200" lvl="1" marL="914400" algn="l">
              <a:spcBef>
                <a:spcPts val="500"/>
              </a:spcBef>
              <a:spcAft>
                <a:spcPts val="0"/>
              </a:spcAft>
              <a:buSzPts val="1600"/>
              <a:buChar char="•"/>
              <a:defRPr/>
            </a:lvl2pPr>
            <a:lvl3pPr indent="-330200" lvl="2" marL="1371600" algn="l">
              <a:spcBef>
                <a:spcPts val="500"/>
              </a:spcBef>
              <a:spcAft>
                <a:spcPts val="0"/>
              </a:spcAft>
              <a:buSzPts val="1600"/>
              <a:buChar char="•"/>
              <a:defRPr/>
            </a:lvl3pPr>
            <a:lvl4pPr indent="-330200" lvl="3" marL="1828800" algn="l">
              <a:spcBef>
                <a:spcPts val="500"/>
              </a:spcBef>
              <a:spcAft>
                <a:spcPts val="0"/>
              </a:spcAft>
              <a:buSzPts val="1600"/>
              <a:buChar char="•"/>
              <a:defRPr/>
            </a:lvl4pPr>
            <a:lvl5pPr indent="-330200" lvl="4" marL="2286000" algn="l">
              <a:spcBef>
                <a:spcPts val="500"/>
              </a:spcBef>
              <a:spcAft>
                <a:spcPts val="0"/>
              </a:spcAft>
              <a:buSzPts val="1600"/>
              <a:buChar char="•"/>
              <a:defRPr/>
            </a:lvl5pPr>
            <a:lvl6pPr indent="-330200" lvl="5" marL="2743200" algn="l">
              <a:spcBef>
                <a:spcPts val="500"/>
              </a:spcBef>
              <a:spcAft>
                <a:spcPts val="0"/>
              </a:spcAft>
              <a:buSzPts val="1600"/>
              <a:buChar char="•"/>
              <a:defRPr/>
            </a:lvl6pPr>
            <a:lvl7pPr indent="-330200" lvl="6" marL="3200400" algn="l">
              <a:spcBef>
                <a:spcPts val="500"/>
              </a:spcBef>
              <a:spcAft>
                <a:spcPts val="0"/>
              </a:spcAft>
              <a:buSzPts val="1600"/>
              <a:buChar char="•"/>
              <a:defRPr/>
            </a:lvl7pPr>
            <a:lvl8pPr indent="-330200" lvl="7" marL="3657600" algn="l">
              <a:spcBef>
                <a:spcPts val="500"/>
              </a:spcBef>
              <a:spcAft>
                <a:spcPts val="0"/>
              </a:spcAft>
              <a:buSzPts val="1600"/>
              <a:buChar char="•"/>
              <a:defRPr/>
            </a:lvl8pPr>
            <a:lvl9pPr indent="-330200" lvl="8" marL="4114800" algn="l">
              <a:spcBef>
                <a:spcPts val="500"/>
              </a:spcBef>
              <a:spcAft>
                <a:spcPts val="500"/>
              </a:spcAft>
              <a:buSzPts val="1600"/>
              <a:buChar char="•"/>
              <a:defRPr/>
            </a:lvl9pPr>
          </a:lstStyle>
          <a:p/>
        </p:txBody>
      </p:sp>
      <p:sp>
        <p:nvSpPr>
          <p:cNvPr id="567" name="Google Shape;567;g36c5f9e7415_0_985"/>
          <p:cNvSpPr txBox="1"/>
          <p:nvPr>
            <p:ph idx="10" type="dt"/>
          </p:nvPr>
        </p:nvSpPr>
        <p:spPr>
          <a:xfrm>
            <a:off x="6508126" y="4476750"/>
            <a:ext cx="1200300" cy="2094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68" name="Google Shape;568;g36c5f9e7415_0_985"/>
          <p:cNvSpPr txBox="1"/>
          <p:nvPr>
            <p:ph idx="11" type="ftr"/>
          </p:nvPr>
        </p:nvSpPr>
        <p:spPr>
          <a:xfrm>
            <a:off x="971551" y="4476750"/>
            <a:ext cx="5479500" cy="2094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69" name="Google Shape;569;g36c5f9e7415_0_985"/>
          <p:cNvSpPr txBox="1"/>
          <p:nvPr>
            <p:ph idx="12" type="sldNum"/>
          </p:nvPr>
        </p:nvSpPr>
        <p:spPr>
          <a:xfrm>
            <a:off x="7765426" y="4476750"/>
            <a:ext cx="407100" cy="2094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570" name="Google Shape;570;g36c5f9e7415_0_985"/>
          <p:cNvCxnSpPr/>
          <p:nvPr/>
        </p:nvCxnSpPr>
        <p:spPr>
          <a:xfrm>
            <a:off x="1047127" y="1816100"/>
            <a:ext cx="7055700"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71" name="Shape 571"/>
        <p:cNvGrpSpPr/>
        <p:nvPr/>
      </p:nvGrpSpPr>
      <p:grpSpPr>
        <a:xfrm>
          <a:off x="0" y="0"/>
          <a:ext cx="0" cy="0"/>
          <a:chOff x="0" y="0"/>
          <a:chExt cx="0" cy="0"/>
        </a:xfrm>
      </p:grpSpPr>
      <p:sp>
        <p:nvSpPr>
          <p:cNvPr id="572" name="Google Shape;572;g36c5f9e7415_0_995"/>
          <p:cNvSpPr txBox="1"/>
          <p:nvPr>
            <p:ph type="title"/>
          </p:nvPr>
        </p:nvSpPr>
        <p:spPr>
          <a:xfrm>
            <a:off x="970358" y="1041401"/>
            <a:ext cx="2788800" cy="1028700"/>
          </a:xfrm>
          <a:prstGeom prst="rect">
            <a:avLst/>
          </a:prstGeom>
          <a:noFill/>
          <a:ln>
            <a:noFill/>
          </a:ln>
        </p:spPr>
        <p:txBody>
          <a:bodyPr anchorCtr="0" anchor="b" bIns="34275" lIns="68575" spcFirstLastPara="1" rIns="68575" wrap="square" tIns="34275">
            <a:normAutofit/>
          </a:bodyPr>
          <a:lstStyle>
            <a:lvl1pPr lvl="0" algn="ctr">
              <a:spcBef>
                <a:spcPts val="0"/>
              </a:spcBef>
              <a:spcAft>
                <a:spcPts val="0"/>
              </a:spcAft>
              <a:buClr>
                <a:srgbClr val="262626"/>
              </a:buClr>
              <a:buSzPts val="1800"/>
              <a:buFont typeface="Garamond"/>
              <a:buNone/>
              <a:defRPr b="0" sz="18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73" name="Google Shape;573;g36c5f9e7415_0_995"/>
          <p:cNvSpPr txBox="1"/>
          <p:nvPr>
            <p:ph idx="1" type="body"/>
          </p:nvPr>
        </p:nvSpPr>
        <p:spPr>
          <a:xfrm>
            <a:off x="4064001" y="736598"/>
            <a:ext cx="4102200" cy="3670200"/>
          </a:xfrm>
          <a:prstGeom prst="rect">
            <a:avLst/>
          </a:prstGeom>
          <a:noFill/>
          <a:ln>
            <a:noFill/>
          </a:ln>
        </p:spPr>
        <p:txBody>
          <a:bodyPr anchorCtr="0" anchor="ctr" bIns="34275" lIns="68575" spcFirstLastPara="1" rIns="68575" wrap="square" tIns="34275">
            <a:normAutofit/>
          </a:bodyPr>
          <a:lstStyle>
            <a:lvl1pPr indent="-330200" lvl="0" marL="457200" algn="l">
              <a:spcBef>
                <a:spcPts val="300"/>
              </a:spcBef>
              <a:spcAft>
                <a:spcPts val="0"/>
              </a:spcAft>
              <a:buSzPts val="1600"/>
              <a:buChar char="•"/>
              <a:defRPr/>
            </a:lvl1pPr>
            <a:lvl2pPr indent="-330200" lvl="1" marL="914400" algn="l">
              <a:spcBef>
                <a:spcPts val="500"/>
              </a:spcBef>
              <a:spcAft>
                <a:spcPts val="0"/>
              </a:spcAft>
              <a:buSzPts val="1600"/>
              <a:buChar char="•"/>
              <a:defRPr/>
            </a:lvl2pPr>
            <a:lvl3pPr indent="-330200" lvl="2" marL="1371600" algn="l">
              <a:spcBef>
                <a:spcPts val="500"/>
              </a:spcBef>
              <a:spcAft>
                <a:spcPts val="0"/>
              </a:spcAft>
              <a:buSzPts val="1600"/>
              <a:buChar char="•"/>
              <a:defRPr/>
            </a:lvl3pPr>
            <a:lvl4pPr indent="-330200" lvl="3" marL="1828800" algn="l">
              <a:spcBef>
                <a:spcPts val="500"/>
              </a:spcBef>
              <a:spcAft>
                <a:spcPts val="0"/>
              </a:spcAft>
              <a:buSzPts val="1600"/>
              <a:buChar char="•"/>
              <a:defRPr/>
            </a:lvl4pPr>
            <a:lvl5pPr indent="-330200" lvl="4" marL="2286000" algn="l">
              <a:spcBef>
                <a:spcPts val="500"/>
              </a:spcBef>
              <a:spcAft>
                <a:spcPts val="0"/>
              </a:spcAft>
              <a:buSzPts val="1600"/>
              <a:buChar char="•"/>
              <a:defRPr/>
            </a:lvl5pPr>
            <a:lvl6pPr indent="-330200" lvl="5" marL="2743200" algn="l">
              <a:spcBef>
                <a:spcPts val="500"/>
              </a:spcBef>
              <a:spcAft>
                <a:spcPts val="0"/>
              </a:spcAft>
              <a:buSzPts val="1600"/>
              <a:buChar char="•"/>
              <a:defRPr/>
            </a:lvl6pPr>
            <a:lvl7pPr indent="-330200" lvl="6" marL="3200400" algn="l">
              <a:spcBef>
                <a:spcPts val="500"/>
              </a:spcBef>
              <a:spcAft>
                <a:spcPts val="0"/>
              </a:spcAft>
              <a:buSzPts val="1600"/>
              <a:buChar char="•"/>
              <a:defRPr/>
            </a:lvl7pPr>
            <a:lvl8pPr indent="-330200" lvl="7" marL="3657600" algn="l">
              <a:spcBef>
                <a:spcPts val="500"/>
              </a:spcBef>
              <a:spcAft>
                <a:spcPts val="0"/>
              </a:spcAft>
              <a:buSzPts val="1600"/>
              <a:buChar char="•"/>
              <a:defRPr/>
            </a:lvl8pPr>
            <a:lvl9pPr indent="-330200" lvl="8" marL="4114800" algn="l">
              <a:spcBef>
                <a:spcPts val="500"/>
              </a:spcBef>
              <a:spcAft>
                <a:spcPts val="500"/>
              </a:spcAft>
              <a:buSzPts val="1600"/>
              <a:buChar char="•"/>
              <a:defRPr/>
            </a:lvl9pPr>
          </a:lstStyle>
          <a:p/>
        </p:txBody>
      </p:sp>
      <p:sp>
        <p:nvSpPr>
          <p:cNvPr id="574" name="Google Shape;574;g36c5f9e7415_0_995"/>
          <p:cNvSpPr txBox="1"/>
          <p:nvPr>
            <p:ph idx="2" type="body"/>
          </p:nvPr>
        </p:nvSpPr>
        <p:spPr>
          <a:xfrm>
            <a:off x="970358" y="2273299"/>
            <a:ext cx="2788800" cy="1828800"/>
          </a:xfrm>
          <a:prstGeom prst="rect">
            <a:avLst/>
          </a:prstGeom>
          <a:noFill/>
          <a:ln>
            <a:noFill/>
          </a:ln>
        </p:spPr>
        <p:txBody>
          <a:bodyPr anchorCtr="0" anchor="t" bIns="34275" lIns="68575" spcFirstLastPara="1" rIns="68575" wrap="square" tIns="34275">
            <a:normAutofit/>
          </a:bodyPr>
          <a:lstStyle>
            <a:lvl1pPr indent="-228600" lvl="0" marL="457200" algn="ctr">
              <a:spcBef>
                <a:spcPts val="200"/>
              </a:spcBef>
              <a:spcAft>
                <a:spcPts val="0"/>
              </a:spcAft>
              <a:buSzPts val="1400"/>
              <a:buNone/>
              <a:defRPr sz="1200"/>
            </a:lvl1pPr>
            <a:lvl2pPr indent="-228600" lvl="1" marL="914400" algn="l">
              <a:spcBef>
                <a:spcPts val="500"/>
              </a:spcBef>
              <a:spcAft>
                <a:spcPts val="0"/>
              </a:spcAft>
              <a:buSzPts val="1000"/>
              <a:buNone/>
              <a:defRPr sz="900"/>
            </a:lvl2pPr>
            <a:lvl3pPr indent="-228600" lvl="2" marL="1371600" algn="l">
              <a:spcBef>
                <a:spcPts val="500"/>
              </a:spcBef>
              <a:spcAft>
                <a:spcPts val="0"/>
              </a:spcAft>
              <a:buSzPts val="900"/>
              <a:buNone/>
              <a:defRPr sz="800"/>
            </a:lvl3pPr>
            <a:lvl4pPr indent="-228600" lvl="3" marL="1828800" algn="l">
              <a:spcBef>
                <a:spcPts val="500"/>
              </a:spcBef>
              <a:spcAft>
                <a:spcPts val="0"/>
              </a:spcAft>
              <a:buSzPts val="800"/>
              <a:buNone/>
              <a:defRPr sz="700"/>
            </a:lvl4pPr>
            <a:lvl5pPr indent="-228600" lvl="4" marL="2286000" algn="l">
              <a:spcBef>
                <a:spcPts val="500"/>
              </a:spcBef>
              <a:spcAft>
                <a:spcPts val="0"/>
              </a:spcAft>
              <a:buSzPts val="800"/>
              <a:buNone/>
              <a:defRPr sz="700"/>
            </a:lvl5pPr>
            <a:lvl6pPr indent="-228600" lvl="5" marL="2743200" algn="l">
              <a:spcBef>
                <a:spcPts val="500"/>
              </a:spcBef>
              <a:spcAft>
                <a:spcPts val="0"/>
              </a:spcAft>
              <a:buSzPts val="800"/>
              <a:buNone/>
              <a:defRPr sz="700"/>
            </a:lvl6pPr>
            <a:lvl7pPr indent="-228600" lvl="6" marL="3200400" algn="l">
              <a:spcBef>
                <a:spcPts val="500"/>
              </a:spcBef>
              <a:spcAft>
                <a:spcPts val="0"/>
              </a:spcAft>
              <a:buSzPts val="800"/>
              <a:buNone/>
              <a:defRPr sz="700"/>
            </a:lvl7pPr>
            <a:lvl8pPr indent="-228600" lvl="7" marL="3657600" algn="l">
              <a:spcBef>
                <a:spcPts val="500"/>
              </a:spcBef>
              <a:spcAft>
                <a:spcPts val="0"/>
              </a:spcAft>
              <a:buSzPts val="800"/>
              <a:buNone/>
              <a:defRPr sz="700"/>
            </a:lvl8pPr>
            <a:lvl9pPr indent="-228600" lvl="8" marL="4114800" algn="l">
              <a:spcBef>
                <a:spcPts val="500"/>
              </a:spcBef>
              <a:spcAft>
                <a:spcPts val="500"/>
              </a:spcAft>
              <a:buSzPts val="800"/>
              <a:buNone/>
              <a:defRPr sz="700"/>
            </a:lvl9pPr>
          </a:lstStyle>
          <a:p/>
        </p:txBody>
      </p:sp>
      <p:sp>
        <p:nvSpPr>
          <p:cNvPr id="575" name="Google Shape;575;g36c5f9e7415_0_995"/>
          <p:cNvSpPr txBox="1"/>
          <p:nvPr>
            <p:ph idx="10" type="dt"/>
          </p:nvPr>
        </p:nvSpPr>
        <p:spPr>
          <a:xfrm>
            <a:off x="6508126" y="4476750"/>
            <a:ext cx="1200300" cy="2094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76" name="Google Shape;576;g36c5f9e7415_0_995"/>
          <p:cNvSpPr txBox="1"/>
          <p:nvPr>
            <p:ph idx="11" type="ftr"/>
          </p:nvPr>
        </p:nvSpPr>
        <p:spPr>
          <a:xfrm>
            <a:off x="971551" y="4476750"/>
            <a:ext cx="5479500" cy="2094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77" name="Google Shape;577;g36c5f9e7415_0_995"/>
          <p:cNvSpPr txBox="1"/>
          <p:nvPr>
            <p:ph idx="12" type="sldNum"/>
          </p:nvPr>
        </p:nvSpPr>
        <p:spPr>
          <a:xfrm>
            <a:off x="7765426" y="4476750"/>
            <a:ext cx="407100" cy="2094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578" name="Google Shape;578;g36c5f9e7415_0_995"/>
          <p:cNvCxnSpPr/>
          <p:nvPr/>
        </p:nvCxnSpPr>
        <p:spPr>
          <a:xfrm>
            <a:off x="1047127" y="2184400"/>
            <a:ext cx="2635800"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79" name="Shape 579"/>
        <p:cNvGrpSpPr/>
        <p:nvPr/>
      </p:nvGrpSpPr>
      <p:grpSpPr>
        <a:xfrm>
          <a:off x="0" y="0"/>
          <a:ext cx="0" cy="0"/>
          <a:chOff x="0" y="0"/>
          <a:chExt cx="0" cy="0"/>
        </a:xfrm>
      </p:grpSpPr>
      <p:sp>
        <p:nvSpPr>
          <p:cNvPr id="580" name="Google Shape;580;g36c5f9e7415_0_1003"/>
          <p:cNvSpPr txBox="1"/>
          <p:nvPr>
            <p:ph type="title"/>
          </p:nvPr>
        </p:nvSpPr>
        <p:spPr>
          <a:xfrm>
            <a:off x="971549" y="1412874"/>
            <a:ext cx="4681200" cy="1028700"/>
          </a:xfrm>
          <a:prstGeom prst="rect">
            <a:avLst/>
          </a:prstGeom>
          <a:noFill/>
          <a:ln>
            <a:noFill/>
          </a:ln>
        </p:spPr>
        <p:txBody>
          <a:bodyPr anchorCtr="0" anchor="b" bIns="34275" lIns="68575" spcFirstLastPara="1" rIns="68575" wrap="square" tIns="34275">
            <a:normAutofit/>
          </a:bodyPr>
          <a:lstStyle>
            <a:lvl1pPr lvl="0" algn="ctr">
              <a:spcBef>
                <a:spcPts val="0"/>
              </a:spcBef>
              <a:spcAft>
                <a:spcPts val="0"/>
              </a:spcAft>
              <a:buClr>
                <a:srgbClr val="262626"/>
              </a:buClr>
              <a:buSzPts val="2100"/>
              <a:buFont typeface="Garamond"/>
              <a:buNone/>
              <a:defRPr b="0" sz="21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81" name="Google Shape;581;g36c5f9e7415_0_1003"/>
          <p:cNvSpPr/>
          <p:nvPr>
            <p:ph idx="2" type="pic"/>
          </p:nvPr>
        </p:nvSpPr>
        <p:spPr>
          <a:xfrm>
            <a:off x="6071123" y="781050"/>
            <a:ext cx="2297400" cy="3581400"/>
          </a:xfrm>
          <a:prstGeom prst="roundRect">
            <a:avLst>
              <a:gd fmla="val 0" name="adj"/>
            </a:avLst>
          </a:prstGeom>
          <a:noFill/>
          <a:ln cap="flat" cmpd="thickThin" w="57150">
            <a:solidFill>
              <a:srgbClr val="7F7F7F"/>
            </a:solidFill>
            <a:prstDash val="solid"/>
            <a:miter lim="800000"/>
            <a:headEnd len="sm" w="sm" type="none"/>
            <a:tailEnd len="sm" w="sm" type="none"/>
          </a:ln>
        </p:spPr>
      </p:sp>
      <p:sp>
        <p:nvSpPr>
          <p:cNvPr id="582" name="Google Shape;582;g36c5f9e7415_0_1003"/>
          <p:cNvSpPr txBox="1"/>
          <p:nvPr>
            <p:ph idx="1" type="body"/>
          </p:nvPr>
        </p:nvSpPr>
        <p:spPr>
          <a:xfrm>
            <a:off x="971549" y="2441574"/>
            <a:ext cx="4681200" cy="1371600"/>
          </a:xfrm>
          <a:prstGeom prst="rect">
            <a:avLst/>
          </a:prstGeom>
          <a:noFill/>
          <a:ln>
            <a:noFill/>
          </a:ln>
        </p:spPr>
        <p:txBody>
          <a:bodyPr anchorCtr="0" anchor="t" bIns="34275" lIns="68575" spcFirstLastPara="1" rIns="68575" wrap="square" tIns="34275">
            <a:normAutofit/>
          </a:bodyPr>
          <a:lstStyle>
            <a:lvl1pPr indent="-228600" lvl="0" marL="457200" algn="ctr">
              <a:spcBef>
                <a:spcPts val="300"/>
              </a:spcBef>
              <a:spcAft>
                <a:spcPts val="0"/>
              </a:spcAft>
              <a:buSzPts val="1600"/>
              <a:buNone/>
              <a:defRPr sz="1400"/>
            </a:lvl1pPr>
            <a:lvl2pPr indent="-228600" lvl="1" marL="914400" algn="l">
              <a:spcBef>
                <a:spcPts val="500"/>
              </a:spcBef>
              <a:spcAft>
                <a:spcPts val="0"/>
              </a:spcAft>
              <a:buSzPts val="1000"/>
              <a:buNone/>
              <a:defRPr sz="900"/>
            </a:lvl2pPr>
            <a:lvl3pPr indent="-228600" lvl="2" marL="1371600" algn="l">
              <a:spcBef>
                <a:spcPts val="500"/>
              </a:spcBef>
              <a:spcAft>
                <a:spcPts val="0"/>
              </a:spcAft>
              <a:buSzPts val="900"/>
              <a:buNone/>
              <a:defRPr sz="800"/>
            </a:lvl3pPr>
            <a:lvl4pPr indent="-228600" lvl="3" marL="1828800" algn="l">
              <a:spcBef>
                <a:spcPts val="500"/>
              </a:spcBef>
              <a:spcAft>
                <a:spcPts val="0"/>
              </a:spcAft>
              <a:buSzPts val="800"/>
              <a:buNone/>
              <a:defRPr sz="700"/>
            </a:lvl4pPr>
            <a:lvl5pPr indent="-228600" lvl="4" marL="2286000" algn="l">
              <a:spcBef>
                <a:spcPts val="500"/>
              </a:spcBef>
              <a:spcAft>
                <a:spcPts val="0"/>
              </a:spcAft>
              <a:buSzPts val="800"/>
              <a:buNone/>
              <a:defRPr sz="700"/>
            </a:lvl5pPr>
            <a:lvl6pPr indent="-228600" lvl="5" marL="2743200" algn="l">
              <a:spcBef>
                <a:spcPts val="500"/>
              </a:spcBef>
              <a:spcAft>
                <a:spcPts val="0"/>
              </a:spcAft>
              <a:buSzPts val="800"/>
              <a:buNone/>
              <a:defRPr sz="700"/>
            </a:lvl6pPr>
            <a:lvl7pPr indent="-228600" lvl="6" marL="3200400" algn="l">
              <a:spcBef>
                <a:spcPts val="500"/>
              </a:spcBef>
              <a:spcAft>
                <a:spcPts val="0"/>
              </a:spcAft>
              <a:buSzPts val="800"/>
              <a:buNone/>
              <a:defRPr sz="700"/>
            </a:lvl7pPr>
            <a:lvl8pPr indent="-228600" lvl="7" marL="3657600" algn="l">
              <a:spcBef>
                <a:spcPts val="500"/>
              </a:spcBef>
              <a:spcAft>
                <a:spcPts val="0"/>
              </a:spcAft>
              <a:buSzPts val="800"/>
              <a:buNone/>
              <a:defRPr sz="700"/>
            </a:lvl8pPr>
            <a:lvl9pPr indent="-228600" lvl="8" marL="4114800" algn="l">
              <a:spcBef>
                <a:spcPts val="500"/>
              </a:spcBef>
              <a:spcAft>
                <a:spcPts val="500"/>
              </a:spcAft>
              <a:buSzPts val="800"/>
              <a:buNone/>
              <a:defRPr sz="700"/>
            </a:lvl9pPr>
          </a:lstStyle>
          <a:p/>
        </p:txBody>
      </p:sp>
      <p:sp>
        <p:nvSpPr>
          <p:cNvPr id="583" name="Google Shape;583;g36c5f9e7415_0_1003"/>
          <p:cNvSpPr txBox="1"/>
          <p:nvPr>
            <p:ph idx="10" type="dt"/>
          </p:nvPr>
        </p:nvSpPr>
        <p:spPr>
          <a:xfrm>
            <a:off x="6508126" y="4476750"/>
            <a:ext cx="1200300" cy="2094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84" name="Google Shape;584;g36c5f9e7415_0_1003"/>
          <p:cNvSpPr txBox="1"/>
          <p:nvPr>
            <p:ph idx="11" type="ftr"/>
          </p:nvPr>
        </p:nvSpPr>
        <p:spPr>
          <a:xfrm>
            <a:off x="971551" y="4476750"/>
            <a:ext cx="5479500" cy="2094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85" name="Google Shape;585;g36c5f9e7415_0_1003"/>
          <p:cNvSpPr txBox="1"/>
          <p:nvPr>
            <p:ph idx="12" type="sldNum"/>
          </p:nvPr>
        </p:nvSpPr>
        <p:spPr>
          <a:xfrm>
            <a:off x="7765426" y="4476750"/>
            <a:ext cx="407100" cy="2094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oramic Picture with Caption">
  <p:cSld name="Panoramic Picture with Caption">
    <p:spTree>
      <p:nvGrpSpPr>
        <p:cNvPr id="586" name="Shape 586"/>
        <p:cNvGrpSpPr/>
        <p:nvPr/>
      </p:nvGrpSpPr>
      <p:grpSpPr>
        <a:xfrm>
          <a:off x="0" y="0"/>
          <a:ext cx="0" cy="0"/>
          <a:chOff x="0" y="0"/>
          <a:chExt cx="0" cy="0"/>
        </a:xfrm>
      </p:grpSpPr>
      <p:sp>
        <p:nvSpPr>
          <p:cNvPr id="587" name="Google Shape;587;g36c5f9e7415_0_1010"/>
          <p:cNvSpPr txBox="1"/>
          <p:nvPr>
            <p:ph type="title"/>
          </p:nvPr>
        </p:nvSpPr>
        <p:spPr>
          <a:xfrm>
            <a:off x="971551" y="3611561"/>
            <a:ext cx="7207200" cy="425100"/>
          </a:xfrm>
          <a:prstGeom prst="rect">
            <a:avLst/>
          </a:prstGeom>
          <a:noFill/>
          <a:ln>
            <a:noFill/>
          </a:ln>
        </p:spPr>
        <p:txBody>
          <a:bodyPr anchorCtr="0" anchor="b" bIns="34275" lIns="68575" spcFirstLastPara="1" rIns="68575" wrap="square" tIns="34275">
            <a:normAutofit/>
          </a:bodyPr>
          <a:lstStyle>
            <a:lvl1pPr lvl="0" algn="ctr">
              <a:spcBef>
                <a:spcPts val="0"/>
              </a:spcBef>
              <a:spcAft>
                <a:spcPts val="0"/>
              </a:spcAft>
              <a:buClr>
                <a:srgbClr val="262626"/>
              </a:buClr>
              <a:buSzPts val="1800"/>
              <a:buFont typeface="Garamond"/>
              <a:buNone/>
              <a:defRPr b="0" sz="18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88" name="Google Shape;588;g36c5f9e7415_0_1010"/>
          <p:cNvSpPr/>
          <p:nvPr>
            <p:ph idx="2" type="pic"/>
          </p:nvPr>
        </p:nvSpPr>
        <p:spPr>
          <a:xfrm>
            <a:off x="781070" y="781049"/>
            <a:ext cx="7579500" cy="2502000"/>
          </a:xfrm>
          <a:prstGeom prst="roundRect">
            <a:avLst>
              <a:gd fmla="val 0" name="adj"/>
            </a:avLst>
          </a:prstGeom>
          <a:noFill/>
          <a:ln cap="flat" cmpd="thickThin" w="57150">
            <a:solidFill>
              <a:srgbClr val="7F7F7F"/>
            </a:solidFill>
            <a:prstDash val="solid"/>
            <a:miter lim="800000"/>
            <a:headEnd len="sm" w="sm" type="none"/>
            <a:tailEnd len="sm" w="sm" type="none"/>
          </a:ln>
        </p:spPr>
      </p:sp>
      <p:sp>
        <p:nvSpPr>
          <p:cNvPr id="589" name="Google Shape;589;g36c5f9e7415_0_1010"/>
          <p:cNvSpPr txBox="1"/>
          <p:nvPr>
            <p:ph idx="1" type="body"/>
          </p:nvPr>
        </p:nvSpPr>
        <p:spPr>
          <a:xfrm>
            <a:off x="971551" y="4036615"/>
            <a:ext cx="7207200" cy="370500"/>
          </a:xfrm>
          <a:prstGeom prst="rect">
            <a:avLst/>
          </a:prstGeom>
          <a:noFill/>
          <a:ln>
            <a:noFill/>
          </a:ln>
        </p:spPr>
        <p:txBody>
          <a:bodyPr anchorCtr="0" anchor="t" bIns="34275" lIns="68575" spcFirstLastPara="1" rIns="68575" wrap="square" tIns="34275">
            <a:normAutofit/>
          </a:bodyPr>
          <a:lstStyle>
            <a:lvl1pPr indent="-228600" lvl="0" marL="457200" algn="ctr">
              <a:spcBef>
                <a:spcPts val="200"/>
              </a:spcBef>
              <a:spcAft>
                <a:spcPts val="0"/>
              </a:spcAft>
              <a:buSzPts val="1200"/>
              <a:buNone/>
              <a:defRPr sz="1100"/>
            </a:lvl1pPr>
            <a:lvl2pPr indent="-228600" lvl="1" marL="914400" algn="l">
              <a:spcBef>
                <a:spcPts val="500"/>
              </a:spcBef>
              <a:spcAft>
                <a:spcPts val="0"/>
              </a:spcAft>
              <a:buSzPts val="1000"/>
              <a:buNone/>
              <a:defRPr sz="900"/>
            </a:lvl2pPr>
            <a:lvl3pPr indent="-228600" lvl="2" marL="1371600" algn="l">
              <a:spcBef>
                <a:spcPts val="500"/>
              </a:spcBef>
              <a:spcAft>
                <a:spcPts val="0"/>
              </a:spcAft>
              <a:buSzPts val="900"/>
              <a:buNone/>
              <a:defRPr sz="800"/>
            </a:lvl3pPr>
            <a:lvl4pPr indent="-228600" lvl="3" marL="1828800" algn="l">
              <a:spcBef>
                <a:spcPts val="500"/>
              </a:spcBef>
              <a:spcAft>
                <a:spcPts val="0"/>
              </a:spcAft>
              <a:buSzPts val="800"/>
              <a:buNone/>
              <a:defRPr sz="700"/>
            </a:lvl4pPr>
            <a:lvl5pPr indent="-228600" lvl="4" marL="2286000" algn="l">
              <a:spcBef>
                <a:spcPts val="500"/>
              </a:spcBef>
              <a:spcAft>
                <a:spcPts val="0"/>
              </a:spcAft>
              <a:buSzPts val="800"/>
              <a:buNone/>
              <a:defRPr sz="700"/>
            </a:lvl5pPr>
            <a:lvl6pPr indent="-228600" lvl="5" marL="2743200" algn="l">
              <a:spcBef>
                <a:spcPts val="500"/>
              </a:spcBef>
              <a:spcAft>
                <a:spcPts val="0"/>
              </a:spcAft>
              <a:buSzPts val="800"/>
              <a:buNone/>
              <a:defRPr sz="700"/>
            </a:lvl6pPr>
            <a:lvl7pPr indent="-228600" lvl="6" marL="3200400" algn="l">
              <a:spcBef>
                <a:spcPts val="500"/>
              </a:spcBef>
              <a:spcAft>
                <a:spcPts val="0"/>
              </a:spcAft>
              <a:buSzPts val="800"/>
              <a:buNone/>
              <a:defRPr sz="700"/>
            </a:lvl7pPr>
            <a:lvl8pPr indent="-228600" lvl="7" marL="3657600" algn="l">
              <a:spcBef>
                <a:spcPts val="500"/>
              </a:spcBef>
              <a:spcAft>
                <a:spcPts val="0"/>
              </a:spcAft>
              <a:buSzPts val="800"/>
              <a:buNone/>
              <a:defRPr sz="700"/>
            </a:lvl8pPr>
            <a:lvl9pPr indent="-228600" lvl="8" marL="4114800" algn="l">
              <a:spcBef>
                <a:spcPts val="500"/>
              </a:spcBef>
              <a:spcAft>
                <a:spcPts val="500"/>
              </a:spcAft>
              <a:buSzPts val="800"/>
              <a:buNone/>
              <a:defRPr sz="700"/>
            </a:lvl9pPr>
          </a:lstStyle>
          <a:p/>
        </p:txBody>
      </p:sp>
      <p:sp>
        <p:nvSpPr>
          <p:cNvPr id="590" name="Google Shape;590;g36c5f9e7415_0_1010"/>
          <p:cNvSpPr txBox="1"/>
          <p:nvPr>
            <p:ph idx="10" type="dt"/>
          </p:nvPr>
        </p:nvSpPr>
        <p:spPr>
          <a:xfrm>
            <a:off x="6508126" y="4476750"/>
            <a:ext cx="1200300" cy="2094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91" name="Google Shape;591;g36c5f9e7415_0_1010"/>
          <p:cNvSpPr txBox="1"/>
          <p:nvPr>
            <p:ph idx="11" type="ftr"/>
          </p:nvPr>
        </p:nvSpPr>
        <p:spPr>
          <a:xfrm>
            <a:off x="971551" y="4476750"/>
            <a:ext cx="5479500" cy="2094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92" name="Google Shape;592;g36c5f9e7415_0_1010"/>
          <p:cNvSpPr txBox="1"/>
          <p:nvPr>
            <p:ph idx="12" type="sldNum"/>
          </p:nvPr>
        </p:nvSpPr>
        <p:spPr>
          <a:xfrm>
            <a:off x="7765426" y="4476750"/>
            <a:ext cx="407100" cy="2094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38.xml"/><Relationship Id="rId84" Type="http://schemas.openxmlformats.org/officeDocument/2006/relationships/slideLayout" Target="../slideLayouts/slideLayout82.xml"/><Relationship Id="rId83" Type="http://schemas.openxmlformats.org/officeDocument/2006/relationships/slideLayout" Target="../slideLayouts/slideLayout81.xml"/><Relationship Id="rId42" Type="http://schemas.openxmlformats.org/officeDocument/2006/relationships/slideLayout" Target="../slideLayouts/slideLayout40.xml"/><Relationship Id="rId86" Type="http://schemas.openxmlformats.org/officeDocument/2006/relationships/slideLayout" Target="../slideLayouts/slideLayout84.xml"/><Relationship Id="rId41" Type="http://schemas.openxmlformats.org/officeDocument/2006/relationships/slideLayout" Target="../slideLayouts/slideLayout39.xml"/><Relationship Id="rId85" Type="http://schemas.openxmlformats.org/officeDocument/2006/relationships/slideLayout" Target="../slideLayouts/slideLayout83.xml"/><Relationship Id="rId44" Type="http://schemas.openxmlformats.org/officeDocument/2006/relationships/slideLayout" Target="../slideLayouts/slideLayout42.xml"/><Relationship Id="rId88" Type="http://schemas.openxmlformats.org/officeDocument/2006/relationships/slideLayout" Target="../slideLayouts/slideLayout86.xml"/><Relationship Id="rId43" Type="http://schemas.openxmlformats.org/officeDocument/2006/relationships/slideLayout" Target="../slideLayouts/slideLayout41.xml"/><Relationship Id="rId87" Type="http://schemas.openxmlformats.org/officeDocument/2006/relationships/slideLayout" Target="../slideLayouts/slideLayout85.xml"/><Relationship Id="rId46" Type="http://schemas.openxmlformats.org/officeDocument/2006/relationships/slideLayout" Target="../slideLayouts/slideLayout44.xml"/><Relationship Id="rId45" Type="http://schemas.openxmlformats.org/officeDocument/2006/relationships/slideLayout" Target="../slideLayouts/slideLayout43.xml"/><Relationship Id="rId89" Type="http://schemas.openxmlformats.org/officeDocument/2006/relationships/slideLayout" Target="../slideLayouts/slideLayout87.xml"/><Relationship Id="rId80" Type="http://schemas.openxmlformats.org/officeDocument/2006/relationships/slideLayout" Target="../slideLayouts/slideLayout78.xml"/><Relationship Id="rId82" Type="http://schemas.openxmlformats.org/officeDocument/2006/relationships/slideLayout" Target="../slideLayouts/slideLayout80.xml"/><Relationship Id="rId81" Type="http://schemas.openxmlformats.org/officeDocument/2006/relationships/slideLayout" Target="../slideLayouts/slideLayout79.xml"/><Relationship Id="rId1" Type="http://schemas.openxmlformats.org/officeDocument/2006/relationships/image" Target="../media/image10.png"/><Relationship Id="rId2" Type="http://schemas.openxmlformats.org/officeDocument/2006/relationships/image" Target="../media/image3.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48" Type="http://schemas.openxmlformats.org/officeDocument/2006/relationships/slideLayout" Target="../slideLayouts/slideLayout46.xml"/><Relationship Id="rId47" Type="http://schemas.openxmlformats.org/officeDocument/2006/relationships/slideLayout" Target="../slideLayouts/slideLayout45.xml"/><Relationship Id="rId49" Type="http://schemas.openxmlformats.org/officeDocument/2006/relationships/slideLayout" Target="../slideLayouts/slideLayout4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73" Type="http://schemas.openxmlformats.org/officeDocument/2006/relationships/slideLayout" Target="../slideLayouts/slideLayout71.xml"/><Relationship Id="rId72" Type="http://schemas.openxmlformats.org/officeDocument/2006/relationships/slideLayout" Target="../slideLayouts/slideLayout70.xml"/><Relationship Id="rId31" Type="http://schemas.openxmlformats.org/officeDocument/2006/relationships/slideLayout" Target="../slideLayouts/slideLayout29.xml"/><Relationship Id="rId75" Type="http://schemas.openxmlformats.org/officeDocument/2006/relationships/slideLayout" Target="../slideLayouts/slideLayout73.xml"/><Relationship Id="rId30" Type="http://schemas.openxmlformats.org/officeDocument/2006/relationships/slideLayout" Target="../slideLayouts/slideLayout28.xml"/><Relationship Id="rId74" Type="http://schemas.openxmlformats.org/officeDocument/2006/relationships/slideLayout" Target="../slideLayouts/slideLayout72.xml"/><Relationship Id="rId33" Type="http://schemas.openxmlformats.org/officeDocument/2006/relationships/slideLayout" Target="../slideLayouts/slideLayout31.xml"/><Relationship Id="rId77" Type="http://schemas.openxmlformats.org/officeDocument/2006/relationships/slideLayout" Target="../slideLayouts/slideLayout75.xml"/><Relationship Id="rId32" Type="http://schemas.openxmlformats.org/officeDocument/2006/relationships/slideLayout" Target="../slideLayouts/slideLayout30.xml"/><Relationship Id="rId76" Type="http://schemas.openxmlformats.org/officeDocument/2006/relationships/slideLayout" Target="../slideLayouts/slideLayout74.xml"/><Relationship Id="rId35" Type="http://schemas.openxmlformats.org/officeDocument/2006/relationships/slideLayout" Target="../slideLayouts/slideLayout33.xml"/><Relationship Id="rId79" Type="http://schemas.openxmlformats.org/officeDocument/2006/relationships/slideLayout" Target="../slideLayouts/slideLayout77.xml"/><Relationship Id="rId34" Type="http://schemas.openxmlformats.org/officeDocument/2006/relationships/slideLayout" Target="../slideLayouts/slideLayout32.xml"/><Relationship Id="rId78" Type="http://schemas.openxmlformats.org/officeDocument/2006/relationships/slideLayout" Target="../slideLayouts/slideLayout76.xml"/><Relationship Id="rId71" Type="http://schemas.openxmlformats.org/officeDocument/2006/relationships/slideLayout" Target="../slideLayouts/slideLayout69.xml"/><Relationship Id="rId70" Type="http://schemas.openxmlformats.org/officeDocument/2006/relationships/slideLayout" Target="../slideLayouts/slideLayout68.xml"/><Relationship Id="rId37" Type="http://schemas.openxmlformats.org/officeDocument/2006/relationships/slideLayout" Target="../slideLayouts/slideLayout35.xml"/><Relationship Id="rId36" Type="http://schemas.openxmlformats.org/officeDocument/2006/relationships/slideLayout" Target="../slideLayouts/slideLayout34.xml"/><Relationship Id="rId39" Type="http://schemas.openxmlformats.org/officeDocument/2006/relationships/slideLayout" Target="../slideLayouts/slideLayout37.xml"/><Relationship Id="rId38" Type="http://schemas.openxmlformats.org/officeDocument/2006/relationships/slideLayout" Target="../slideLayouts/slideLayout36.xml"/><Relationship Id="rId62" Type="http://schemas.openxmlformats.org/officeDocument/2006/relationships/slideLayout" Target="../slideLayouts/slideLayout60.xml"/><Relationship Id="rId61" Type="http://schemas.openxmlformats.org/officeDocument/2006/relationships/slideLayout" Target="../slideLayouts/slideLayout59.xml"/><Relationship Id="rId20" Type="http://schemas.openxmlformats.org/officeDocument/2006/relationships/slideLayout" Target="../slideLayouts/slideLayout18.xml"/><Relationship Id="rId64" Type="http://schemas.openxmlformats.org/officeDocument/2006/relationships/slideLayout" Target="../slideLayouts/slideLayout62.xml"/><Relationship Id="rId63" Type="http://schemas.openxmlformats.org/officeDocument/2006/relationships/slideLayout" Target="../slideLayouts/slideLayout61.xml"/><Relationship Id="rId22" Type="http://schemas.openxmlformats.org/officeDocument/2006/relationships/slideLayout" Target="../slideLayouts/slideLayout20.xml"/><Relationship Id="rId66" Type="http://schemas.openxmlformats.org/officeDocument/2006/relationships/slideLayout" Target="../slideLayouts/slideLayout64.xml"/><Relationship Id="rId21" Type="http://schemas.openxmlformats.org/officeDocument/2006/relationships/slideLayout" Target="../slideLayouts/slideLayout19.xml"/><Relationship Id="rId65" Type="http://schemas.openxmlformats.org/officeDocument/2006/relationships/slideLayout" Target="../slideLayouts/slideLayout63.xml"/><Relationship Id="rId24" Type="http://schemas.openxmlformats.org/officeDocument/2006/relationships/slideLayout" Target="../slideLayouts/slideLayout22.xml"/><Relationship Id="rId68" Type="http://schemas.openxmlformats.org/officeDocument/2006/relationships/slideLayout" Target="../slideLayouts/slideLayout66.xml"/><Relationship Id="rId23" Type="http://schemas.openxmlformats.org/officeDocument/2006/relationships/slideLayout" Target="../slideLayouts/slideLayout21.xml"/><Relationship Id="rId67" Type="http://schemas.openxmlformats.org/officeDocument/2006/relationships/slideLayout" Target="../slideLayouts/slideLayout65.xml"/><Relationship Id="rId60" Type="http://schemas.openxmlformats.org/officeDocument/2006/relationships/slideLayout" Target="../slideLayouts/slideLayout58.xml"/><Relationship Id="rId26" Type="http://schemas.openxmlformats.org/officeDocument/2006/relationships/slideLayout" Target="../slideLayouts/slideLayout24.xml"/><Relationship Id="rId25" Type="http://schemas.openxmlformats.org/officeDocument/2006/relationships/slideLayout" Target="../slideLayouts/slideLayout23.xml"/><Relationship Id="rId69" Type="http://schemas.openxmlformats.org/officeDocument/2006/relationships/slideLayout" Target="../slideLayouts/slideLayout67.xml"/><Relationship Id="rId28" Type="http://schemas.openxmlformats.org/officeDocument/2006/relationships/slideLayout" Target="../slideLayouts/slideLayout26.xml"/><Relationship Id="rId27" Type="http://schemas.openxmlformats.org/officeDocument/2006/relationships/slideLayout" Target="../slideLayouts/slideLayout25.xml"/><Relationship Id="rId29" Type="http://schemas.openxmlformats.org/officeDocument/2006/relationships/slideLayout" Target="../slideLayouts/slideLayout27.xml"/><Relationship Id="rId51" Type="http://schemas.openxmlformats.org/officeDocument/2006/relationships/slideLayout" Target="../slideLayouts/slideLayout49.xml"/><Relationship Id="rId50" Type="http://schemas.openxmlformats.org/officeDocument/2006/relationships/slideLayout" Target="../slideLayouts/slideLayout48.xml"/><Relationship Id="rId53" Type="http://schemas.openxmlformats.org/officeDocument/2006/relationships/slideLayout" Target="../slideLayouts/slideLayout51.xml"/><Relationship Id="rId52" Type="http://schemas.openxmlformats.org/officeDocument/2006/relationships/slideLayout" Target="../slideLayouts/slideLayout50.xml"/><Relationship Id="rId11" Type="http://schemas.openxmlformats.org/officeDocument/2006/relationships/slideLayout" Target="../slideLayouts/slideLayout9.xml"/><Relationship Id="rId55" Type="http://schemas.openxmlformats.org/officeDocument/2006/relationships/slideLayout" Target="../slideLayouts/slideLayout53.xml"/><Relationship Id="rId10" Type="http://schemas.openxmlformats.org/officeDocument/2006/relationships/slideLayout" Target="../slideLayouts/slideLayout8.xml"/><Relationship Id="rId54" Type="http://schemas.openxmlformats.org/officeDocument/2006/relationships/slideLayout" Target="../slideLayouts/slideLayout52.xml"/><Relationship Id="rId13" Type="http://schemas.openxmlformats.org/officeDocument/2006/relationships/slideLayout" Target="../slideLayouts/slideLayout11.xml"/><Relationship Id="rId57" Type="http://schemas.openxmlformats.org/officeDocument/2006/relationships/slideLayout" Target="../slideLayouts/slideLayout55.xml"/><Relationship Id="rId12" Type="http://schemas.openxmlformats.org/officeDocument/2006/relationships/slideLayout" Target="../slideLayouts/slideLayout10.xml"/><Relationship Id="rId56" Type="http://schemas.openxmlformats.org/officeDocument/2006/relationships/slideLayout" Target="../slideLayouts/slideLayout54.xml"/><Relationship Id="rId91" Type="http://schemas.openxmlformats.org/officeDocument/2006/relationships/slideLayout" Target="../slideLayouts/slideLayout89.xml"/><Relationship Id="rId90" Type="http://schemas.openxmlformats.org/officeDocument/2006/relationships/slideLayout" Target="../slideLayouts/slideLayout88.xml"/><Relationship Id="rId92" Type="http://schemas.openxmlformats.org/officeDocument/2006/relationships/theme" Target="../theme/theme3.xml"/><Relationship Id="rId15" Type="http://schemas.openxmlformats.org/officeDocument/2006/relationships/slideLayout" Target="../slideLayouts/slideLayout13.xml"/><Relationship Id="rId59" Type="http://schemas.openxmlformats.org/officeDocument/2006/relationships/slideLayout" Target="../slideLayouts/slideLayout57.xml"/><Relationship Id="rId14" Type="http://schemas.openxmlformats.org/officeDocument/2006/relationships/slideLayout" Target="../slideLayouts/slideLayout12.xml"/><Relationship Id="rId58" Type="http://schemas.openxmlformats.org/officeDocument/2006/relationships/slideLayout" Target="../slideLayouts/slideLayout56.xml"/><Relationship Id="rId17" Type="http://schemas.openxmlformats.org/officeDocument/2006/relationships/slideLayout" Target="../slideLayouts/slideLayout15.xml"/><Relationship Id="rId16" Type="http://schemas.openxmlformats.org/officeDocument/2006/relationships/slideLayout" Target="../slideLayouts/slideLayout14.xml"/><Relationship Id="rId19" Type="http://schemas.openxmlformats.org/officeDocument/2006/relationships/slideLayout" Target="../slideLayouts/slideLayout17.xml"/><Relationship Id="rId18" Type="http://schemas.openxmlformats.org/officeDocument/2006/relationships/slideLayout" Target="../slideLayouts/slideLayout16.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3.png"/><Relationship Id="rId3" Type="http://schemas.openxmlformats.org/officeDocument/2006/relationships/slideLayout" Target="../slideLayouts/slideLayout90.xml"/><Relationship Id="rId4" Type="http://schemas.openxmlformats.org/officeDocument/2006/relationships/slideLayout" Target="../slideLayouts/slideLayout91.xml"/><Relationship Id="rId9" Type="http://schemas.openxmlformats.org/officeDocument/2006/relationships/slideLayout" Target="../slideLayouts/slideLayout96.xml"/><Relationship Id="rId5" Type="http://schemas.openxmlformats.org/officeDocument/2006/relationships/slideLayout" Target="../slideLayouts/slideLayout92.xml"/><Relationship Id="rId6" Type="http://schemas.openxmlformats.org/officeDocument/2006/relationships/slideLayout" Target="../slideLayouts/slideLayout93.xml"/><Relationship Id="rId7" Type="http://schemas.openxmlformats.org/officeDocument/2006/relationships/slideLayout" Target="../slideLayouts/slideLayout94.xml"/><Relationship Id="rId8" Type="http://schemas.openxmlformats.org/officeDocument/2006/relationships/slideLayout" Target="../slideLayouts/slideLayout95.xml"/><Relationship Id="rId20" Type="http://schemas.openxmlformats.org/officeDocument/2006/relationships/theme" Target="../theme/theme4.xml"/><Relationship Id="rId11" Type="http://schemas.openxmlformats.org/officeDocument/2006/relationships/slideLayout" Target="../slideLayouts/slideLayout98.xml"/><Relationship Id="rId10" Type="http://schemas.openxmlformats.org/officeDocument/2006/relationships/slideLayout" Target="../slideLayouts/slideLayout97.xml"/><Relationship Id="rId13" Type="http://schemas.openxmlformats.org/officeDocument/2006/relationships/slideLayout" Target="../slideLayouts/slideLayout100.xml"/><Relationship Id="rId12" Type="http://schemas.openxmlformats.org/officeDocument/2006/relationships/slideLayout" Target="../slideLayouts/slideLayout99.xml"/><Relationship Id="rId15" Type="http://schemas.openxmlformats.org/officeDocument/2006/relationships/slideLayout" Target="../slideLayouts/slideLayout102.xml"/><Relationship Id="rId14" Type="http://schemas.openxmlformats.org/officeDocument/2006/relationships/slideLayout" Target="../slideLayouts/slideLayout101.xml"/><Relationship Id="rId17" Type="http://schemas.openxmlformats.org/officeDocument/2006/relationships/slideLayout" Target="../slideLayouts/slideLayout104.xml"/><Relationship Id="rId16" Type="http://schemas.openxmlformats.org/officeDocument/2006/relationships/slideLayout" Target="../slideLayouts/slideLayout103.xml"/><Relationship Id="rId19" Type="http://schemas.openxmlformats.org/officeDocument/2006/relationships/slideLayout" Target="../slideLayouts/slideLayout106.xml"/><Relationship Id="rId18" Type="http://schemas.openxmlformats.org/officeDocument/2006/relationships/slideLayout" Target="../slideLayouts/slideLayout105.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3.png"/><Relationship Id="rId3" Type="http://schemas.openxmlformats.org/officeDocument/2006/relationships/slideLayout" Target="../slideLayouts/slideLayout107.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5" Type="http://schemas.openxmlformats.org/officeDocument/2006/relationships/slideLayout" Target="../slideLayouts/slideLayout109.xml"/><Relationship Id="rId6" Type="http://schemas.openxmlformats.org/officeDocument/2006/relationships/slideLayout" Target="../slideLayouts/slideLayout110.xml"/><Relationship Id="rId7" Type="http://schemas.openxmlformats.org/officeDocument/2006/relationships/slideLayout" Target="../slideLayouts/slideLayout111.xml"/><Relationship Id="rId8" Type="http://schemas.openxmlformats.org/officeDocument/2006/relationships/slideLayout" Target="../slideLayouts/slideLayout112.xml"/><Relationship Id="rId20" Type="http://schemas.openxmlformats.org/officeDocument/2006/relationships/theme" Target="../theme/theme2.xml"/><Relationship Id="rId11" Type="http://schemas.openxmlformats.org/officeDocument/2006/relationships/slideLayout" Target="../slideLayouts/slideLayout115.xml"/><Relationship Id="rId10" Type="http://schemas.openxmlformats.org/officeDocument/2006/relationships/slideLayout" Target="../slideLayouts/slideLayout114.xml"/><Relationship Id="rId13" Type="http://schemas.openxmlformats.org/officeDocument/2006/relationships/slideLayout" Target="../slideLayouts/slideLayout117.xml"/><Relationship Id="rId12" Type="http://schemas.openxmlformats.org/officeDocument/2006/relationships/slideLayout" Target="../slideLayouts/slideLayout116.xml"/><Relationship Id="rId15" Type="http://schemas.openxmlformats.org/officeDocument/2006/relationships/slideLayout" Target="../slideLayouts/slideLayout119.xml"/><Relationship Id="rId14" Type="http://schemas.openxmlformats.org/officeDocument/2006/relationships/slideLayout" Target="../slideLayouts/slideLayout118.xml"/><Relationship Id="rId17" Type="http://schemas.openxmlformats.org/officeDocument/2006/relationships/slideLayout" Target="../slideLayouts/slideLayout121.xml"/><Relationship Id="rId16" Type="http://schemas.openxmlformats.org/officeDocument/2006/relationships/slideLayout" Target="../slideLayouts/slideLayout120.xml"/><Relationship Id="rId19" Type="http://schemas.openxmlformats.org/officeDocument/2006/relationships/slideLayout" Target="../slideLayouts/slideLayout123.xml"/><Relationship Id="rId18" Type="http://schemas.openxmlformats.org/officeDocument/2006/relationships/slideLayout" Target="../slideLayouts/slideLayout12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DC73F"/>
        </a:solidFill>
      </p:bgPr>
    </p:bg>
    <p:spTree>
      <p:nvGrpSpPr>
        <p:cNvPr id="5" name="Shape 5"/>
        <p:cNvGrpSpPr/>
        <p:nvPr/>
      </p:nvGrpSpPr>
      <p:grpSpPr>
        <a:xfrm>
          <a:off x="0" y="0"/>
          <a:ext cx="0" cy="0"/>
          <a:chOff x="0" y="0"/>
          <a:chExt cx="0" cy="0"/>
        </a:xfrm>
      </p:grpSpPr>
      <p:grpSp>
        <p:nvGrpSpPr>
          <p:cNvPr id="6" name="Google Shape;6;p93"/>
          <p:cNvGrpSpPr/>
          <p:nvPr/>
        </p:nvGrpSpPr>
        <p:grpSpPr>
          <a:xfrm>
            <a:off x="-11804" y="0"/>
            <a:ext cx="9172475" cy="5142162"/>
            <a:chOff x="-1" y="0"/>
            <a:chExt cx="9172473" cy="5142161"/>
          </a:xfrm>
        </p:grpSpPr>
        <p:pic>
          <p:nvPicPr>
            <p:cNvPr descr="Google Shape;127;p25" id="7" name="Google Shape;7;p93"/>
            <p:cNvPicPr preferRelativeResize="0"/>
            <p:nvPr/>
          </p:nvPicPr>
          <p:blipFill rotWithShape="1">
            <a:blip r:embed="rId1">
              <a:alphaModFix/>
            </a:blip>
            <a:srcRect b="0" l="0" r="0" t="0"/>
            <a:stretch/>
          </p:blipFill>
          <p:spPr>
            <a:xfrm>
              <a:off x="11802" y="0"/>
              <a:ext cx="9141621" cy="5142161"/>
            </a:xfrm>
            <a:prstGeom prst="rect">
              <a:avLst/>
            </a:prstGeom>
            <a:noFill/>
            <a:ln>
              <a:noFill/>
            </a:ln>
          </p:spPr>
        </p:pic>
        <p:sp>
          <p:nvSpPr>
            <p:cNvPr id="8" name="Google Shape;8;p93"/>
            <p:cNvSpPr/>
            <p:nvPr/>
          </p:nvSpPr>
          <p:spPr>
            <a:xfrm>
              <a:off x="467811" y="457199"/>
              <a:ext cx="8229601" cy="4229101"/>
            </a:xfrm>
            <a:prstGeom prst="rect">
              <a:avLst/>
            </a:prstGeom>
            <a:noFill/>
            <a:ln cap="flat" cmpd="sng" w="15875">
              <a:solidFill>
                <a:schemeClr val="accent1"/>
              </a:solidFill>
              <a:prstDash val="solid"/>
              <a:miter lim="800000"/>
              <a:headEnd len="sm" w="sm" type="none"/>
              <a:tailEnd len="sm" w="sm" type="none"/>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Google Shape;129;p25" id="9" name="Google Shape;9;p93"/>
            <p:cNvPicPr preferRelativeResize="0"/>
            <p:nvPr/>
          </p:nvPicPr>
          <p:blipFill rotWithShape="1">
            <a:blip r:embed="rId2">
              <a:alphaModFix/>
            </a:blip>
            <a:srcRect b="0" l="0" r="0" t="0"/>
            <a:stretch/>
          </p:blipFill>
          <p:spPr>
            <a:xfrm>
              <a:off x="-1" y="2365373"/>
              <a:ext cx="582932" cy="454820"/>
            </a:xfrm>
            <a:prstGeom prst="rect">
              <a:avLst/>
            </a:prstGeom>
            <a:noFill/>
            <a:ln>
              <a:noFill/>
            </a:ln>
          </p:spPr>
        </p:pic>
        <p:pic>
          <p:nvPicPr>
            <p:cNvPr descr="Google Shape;130;p25" id="10" name="Google Shape;10;p93"/>
            <p:cNvPicPr preferRelativeResize="0"/>
            <p:nvPr/>
          </p:nvPicPr>
          <p:blipFill rotWithShape="1">
            <a:blip r:embed="rId2">
              <a:alphaModFix/>
            </a:blip>
            <a:srcRect b="0" l="0" r="0" t="0"/>
            <a:stretch/>
          </p:blipFill>
          <p:spPr>
            <a:xfrm>
              <a:off x="8589541" y="2365373"/>
              <a:ext cx="582931" cy="454820"/>
            </a:xfrm>
            <a:prstGeom prst="rect">
              <a:avLst/>
            </a:prstGeom>
            <a:noFill/>
            <a:ln>
              <a:noFill/>
            </a:ln>
          </p:spPr>
        </p:pic>
      </p:grpSp>
      <p:sp>
        <p:nvSpPr>
          <p:cNvPr id="11" name="Google Shape;11;p93"/>
          <p:cNvSpPr txBox="1"/>
          <p:nvPr>
            <p:ph type="title"/>
          </p:nvPr>
        </p:nvSpPr>
        <p:spPr>
          <a:xfrm>
            <a:off x="457200" y="69056"/>
            <a:ext cx="8229600" cy="1131094"/>
          </a:xfrm>
          <a:prstGeom prst="rect">
            <a:avLst/>
          </a:prstGeom>
          <a:noFill/>
          <a:ln>
            <a:noFill/>
          </a:ln>
        </p:spPr>
        <p:txBody>
          <a:bodyPr anchorCtr="0" anchor="ctr" bIns="34275" lIns="34275" spcFirstLastPara="1" rIns="34275" wrap="square" tIns="34275">
            <a:normAutofit/>
          </a:bodyPr>
          <a:lstStyle>
            <a:lvl1pPr lvl="0" marR="0" rtl="0" algn="ctr">
              <a:lnSpc>
                <a:spcPct val="100000"/>
              </a:lnSpc>
              <a:spcBef>
                <a:spcPts val="0"/>
              </a:spcBef>
              <a:spcAft>
                <a:spcPts val="0"/>
              </a:spcAft>
              <a:buClr>
                <a:srgbClr val="262626"/>
              </a:buClr>
              <a:buSzPts val="3300"/>
              <a:buFont typeface="Garamond"/>
              <a:buNone/>
              <a:defRPr b="0" i="0" sz="3300" u="none" cap="none" strike="noStrike">
                <a:solidFill>
                  <a:srgbClr val="262626"/>
                </a:solidFill>
                <a:latin typeface="Garamond"/>
                <a:ea typeface="Garamond"/>
                <a:cs typeface="Garamond"/>
                <a:sym typeface="Garamond"/>
              </a:defRPr>
            </a:lvl1pPr>
            <a:lvl2pPr lvl="1" marR="0" rtl="0" algn="ctr">
              <a:lnSpc>
                <a:spcPct val="100000"/>
              </a:lnSpc>
              <a:spcBef>
                <a:spcPts val="0"/>
              </a:spcBef>
              <a:spcAft>
                <a:spcPts val="0"/>
              </a:spcAft>
              <a:buClr>
                <a:srgbClr val="262626"/>
              </a:buClr>
              <a:buSzPts val="3300"/>
              <a:buFont typeface="Garamond"/>
              <a:buNone/>
              <a:defRPr b="0" i="0" sz="3300" u="none" cap="none" strike="noStrike">
                <a:solidFill>
                  <a:srgbClr val="262626"/>
                </a:solidFill>
                <a:latin typeface="Garamond"/>
                <a:ea typeface="Garamond"/>
                <a:cs typeface="Garamond"/>
                <a:sym typeface="Garamond"/>
              </a:defRPr>
            </a:lvl2pPr>
            <a:lvl3pPr lvl="2" marR="0" rtl="0" algn="ctr">
              <a:lnSpc>
                <a:spcPct val="100000"/>
              </a:lnSpc>
              <a:spcBef>
                <a:spcPts val="0"/>
              </a:spcBef>
              <a:spcAft>
                <a:spcPts val="0"/>
              </a:spcAft>
              <a:buClr>
                <a:srgbClr val="262626"/>
              </a:buClr>
              <a:buSzPts val="3300"/>
              <a:buFont typeface="Garamond"/>
              <a:buNone/>
              <a:defRPr b="0" i="0" sz="3300" u="none" cap="none" strike="noStrike">
                <a:solidFill>
                  <a:srgbClr val="262626"/>
                </a:solidFill>
                <a:latin typeface="Garamond"/>
                <a:ea typeface="Garamond"/>
                <a:cs typeface="Garamond"/>
                <a:sym typeface="Garamond"/>
              </a:defRPr>
            </a:lvl3pPr>
            <a:lvl4pPr lvl="3" marR="0" rtl="0" algn="ctr">
              <a:lnSpc>
                <a:spcPct val="100000"/>
              </a:lnSpc>
              <a:spcBef>
                <a:spcPts val="0"/>
              </a:spcBef>
              <a:spcAft>
                <a:spcPts val="0"/>
              </a:spcAft>
              <a:buClr>
                <a:srgbClr val="262626"/>
              </a:buClr>
              <a:buSzPts val="3300"/>
              <a:buFont typeface="Garamond"/>
              <a:buNone/>
              <a:defRPr b="0" i="0" sz="3300" u="none" cap="none" strike="noStrike">
                <a:solidFill>
                  <a:srgbClr val="262626"/>
                </a:solidFill>
                <a:latin typeface="Garamond"/>
                <a:ea typeface="Garamond"/>
                <a:cs typeface="Garamond"/>
                <a:sym typeface="Garamond"/>
              </a:defRPr>
            </a:lvl4pPr>
            <a:lvl5pPr lvl="4" marR="0" rtl="0" algn="ctr">
              <a:lnSpc>
                <a:spcPct val="100000"/>
              </a:lnSpc>
              <a:spcBef>
                <a:spcPts val="0"/>
              </a:spcBef>
              <a:spcAft>
                <a:spcPts val="0"/>
              </a:spcAft>
              <a:buClr>
                <a:srgbClr val="262626"/>
              </a:buClr>
              <a:buSzPts val="3300"/>
              <a:buFont typeface="Garamond"/>
              <a:buNone/>
              <a:defRPr b="0" i="0" sz="3300" u="none" cap="none" strike="noStrike">
                <a:solidFill>
                  <a:srgbClr val="262626"/>
                </a:solidFill>
                <a:latin typeface="Garamond"/>
                <a:ea typeface="Garamond"/>
                <a:cs typeface="Garamond"/>
                <a:sym typeface="Garamond"/>
              </a:defRPr>
            </a:lvl5pPr>
            <a:lvl6pPr lvl="5" marR="0" rtl="0" algn="ctr">
              <a:lnSpc>
                <a:spcPct val="100000"/>
              </a:lnSpc>
              <a:spcBef>
                <a:spcPts val="0"/>
              </a:spcBef>
              <a:spcAft>
                <a:spcPts val="0"/>
              </a:spcAft>
              <a:buClr>
                <a:srgbClr val="262626"/>
              </a:buClr>
              <a:buSzPts val="3300"/>
              <a:buFont typeface="Garamond"/>
              <a:buNone/>
              <a:defRPr b="0" i="0" sz="3300" u="none" cap="none" strike="noStrike">
                <a:solidFill>
                  <a:srgbClr val="262626"/>
                </a:solidFill>
                <a:latin typeface="Garamond"/>
                <a:ea typeface="Garamond"/>
                <a:cs typeface="Garamond"/>
                <a:sym typeface="Garamond"/>
              </a:defRPr>
            </a:lvl6pPr>
            <a:lvl7pPr lvl="6" marR="0" rtl="0" algn="ctr">
              <a:lnSpc>
                <a:spcPct val="100000"/>
              </a:lnSpc>
              <a:spcBef>
                <a:spcPts val="0"/>
              </a:spcBef>
              <a:spcAft>
                <a:spcPts val="0"/>
              </a:spcAft>
              <a:buClr>
                <a:srgbClr val="262626"/>
              </a:buClr>
              <a:buSzPts val="3300"/>
              <a:buFont typeface="Garamond"/>
              <a:buNone/>
              <a:defRPr b="0" i="0" sz="3300" u="none" cap="none" strike="noStrike">
                <a:solidFill>
                  <a:srgbClr val="262626"/>
                </a:solidFill>
                <a:latin typeface="Garamond"/>
                <a:ea typeface="Garamond"/>
                <a:cs typeface="Garamond"/>
                <a:sym typeface="Garamond"/>
              </a:defRPr>
            </a:lvl7pPr>
            <a:lvl8pPr lvl="7" marR="0" rtl="0" algn="ctr">
              <a:lnSpc>
                <a:spcPct val="100000"/>
              </a:lnSpc>
              <a:spcBef>
                <a:spcPts val="0"/>
              </a:spcBef>
              <a:spcAft>
                <a:spcPts val="0"/>
              </a:spcAft>
              <a:buClr>
                <a:srgbClr val="262626"/>
              </a:buClr>
              <a:buSzPts val="3300"/>
              <a:buFont typeface="Garamond"/>
              <a:buNone/>
              <a:defRPr b="0" i="0" sz="3300" u="none" cap="none" strike="noStrike">
                <a:solidFill>
                  <a:srgbClr val="262626"/>
                </a:solidFill>
                <a:latin typeface="Garamond"/>
                <a:ea typeface="Garamond"/>
                <a:cs typeface="Garamond"/>
                <a:sym typeface="Garamond"/>
              </a:defRPr>
            </a:lvl8pPr>
            <a:lvl9pPr lvl="8" marR="0" rtl="0" algn="ctr">
              <a:lnSpc>
                <a:spcPct val="100000"/>
              </a:lnSpc>
              <a:spcBef>
                <a:spcPts val="0"/>
              </a:spcBef>
              <a:spcAft>
                <a:spcPts val="0"/>
              </a:spcAft>
              <a:buClr>
                <a:srgbClr val="262626"/>
              </a:buClr>
              <a:buSzPts val="3300"/>
              <a:buFont typeface="Garamond"/>
              <a:buNone/>
              <a:defRPr b="0" i="0" sz="3300" u="none" cap="none" strike="noStrike">
                <a:solidFill>
                  <a:srgbClr val="262626"/>
                </a:solidFill>
                <a:latin typeface="Garamond"/>
                <a:ea typeface="Garamond"/>
                <a:cs typeface="Garamond"/>
                <a:sym typeface="Garamond"/>
              </a:defRPr>
            </a:lvl9pPr>
          </a:lstStyle>
          <a:p/>
        </p:txBody>
      </p:sp>
      <p:sp>
        <p:nvSpPr>
          <p:cNvPr id="12" name="Google Shape;12;p93"/>
          <p:cNvSpPr txBox="1"/>
          <p:nvPr>
            <p:ph idx="1" type="body"/>
          </p:nvPr>
        </p:nvSpPr>
        <p:spPr>
          <a:xfrm>
            <a:off x="457200" y="1200150"/>
            <a:ext cx="8229600" cy="3943350"/>
          </a:xfrm>
          <a:prstGeom prst="rect">
            <a:avLst/>
          </a:prstGeom>
          <a:noFill/>
          <a:ln>
            <a:noFill/>
          </a:ln>
        </p:spPr>
        <p:txBody>
          <a:bodyPr anchorCtr="0" anchor="t" bIns="34275" lIns="34275" spcFirstLastPara="1" rIns="34275" wrap="square" tIns="34275">
            <a:normAutofit/>
          </a:bodyPr>
          <a:lstStyle>
            <a:lvl1pPr indent="-342900" lvl="0" marL="457200" marR="0" rtl="0" algn="l">
              <a:lnSpc>
                <a:spcPct val="100000"/>
              </a:lnSpc>
              <a:spcBef>
                <a:spcPts val="400"/>
              </a:spcBef>
              <a:spcAft>
                <a:spcPts val="0"/>
              </a:spcAft>
              <a:buClr>
                <a:schemeClr val="accent1"/>
              </a:buClr>
              <a:buSzPts val="1800"/>
              <a:buFont typeface="Arial"/>
              <a:buChar char="•"/>
              <a:defRPr b="0" i="0" sz="1800" u="none" cap="none" strike="noStrike">
                <a:solidFill>
                  <a:srgbClr val="262626"/>
                </a:solidFill>
                <a:latin typeface="Garamond"/>
                <a:ea typeface="Garamond"/>
                <a:cs typeface="Garamond"/>
                <a:sym typeface="Garamond"/>
              </a:defRPr>
            </a:lvl1pPr>
            <a:lvl2pPr indent="-342900" lvl="1" marL="914400" marR="0" rtl="0" algn="l">
              <a:lnSpc>
                <a:spcPct val="100000"/>
              </a:lnSpc>
              <a:spcBef>
                <a:spcPts val="400"/>
              </a:spcBef>
              <a:spcAft>
                <a:spcPts val="0"/>
              </a:spcAft>
              <a:buClr>
                <a:schemeClr val="accent1"/>
              </a:buClr>
              <a:buSzPts val="1800"/>
              <a:buFont typeface="Arial"/>
              <a:buChar char="•"/>
              <a:defRPr b="0" i="0" sz="1800" u="none" cap="none" strike="noStrike">
                <a:solidFill>
                  <a:srgbClr val="262626"/>
                </a:solidFill>
                <a:latin typeface="Garamond"/>
                <a:ea typeface="Garamond"/>
                <a:cs typeface="Garamond"/>
                <a:sym typeface="Garamond"/>
              </a:defRPr>
            </a:lvl2pPr>
            <a:lvl3pPr indent="-342900" lvl="2" marL="1371600" marR="0" rtl="0" algn="l">
              <a:lnSpc>
                <a:spcPct val="100000"/>
              </a:lnSpc>
              <a:spcBef>
                <a:spcPts val="400"/>
              </a:spcBef>
              <a:spcAft>
                <a:spcPts val="0"/>
              </a:spcAft>
              <a:buClr>
                <a:schemeClr val="accent1"/>
              </a:buClr>
              <a:buSzPts val="1800"/>
              <a:buFont typeface="Arial"/>
              <a:buChar char="•"/>
              <a:defRPr b="0" i="0" sz="1800" u="none" cap="none" strike="noStrike">
                <a:solidFill>
                  <a:srgbClr val="262626"/>
                </a:solidFill>
                <a:latin typeface="Garamond"/>
                <a:ea typeface="Garamond"/>
                <a:cs typeface="Garamond"/>
                <a:sym typeface="Garamond"/>
              </a:defRPr>
            </a:lvl3pPr>
            <a:lvl4pPr indent="-342900" lvl="3" marL="1828800" marR="0" rtl="0" algn="l">
              <a:lnSpc>
                <a:spcPct val="100000"/>
              </a:lnSpc>
              <a:spcBef>
                <a:spcPts val="400"/>
              </a:spcBef>
              <a:spcAft>
                <a:spcPts val="0"/>
              </a:spcAft>
              <a:buClr>
                <a:schemeClr val="accent1"/>
              </a:buClr>
              <a:buSzPts val="1800"/>
              <a:buFont typeface="Arial"/>
              <a:buChar char="•"/>
              <a:defRPr b="0" i="0" sz="1800" u="none" cap="none" strike="noStrike">
                <a:solidFill>
                  <a:srgbClr val="262626"/>
                </a:solidFill>
                <a:latin typeface="Garamond"/>
                <a:ea typeface="Garamond"/>
                <a:cs typeface="Garamond"/>
                <a:sym typeface="Garamond"/>
              </a:defRPr>
            </a:lvl4pPr>
            <a:lvl5pPr indent="-342900" lvl="4" marL="2286000" marR="0" rtl="0" algn="l">
              <a:lnSpc>
                <a:spcPct val="100000"/>
              </a:lnSpc>
              <a:spcBef>
                <a:spcPts val="400"/>
              </a:spcBef>
              <a:spcAft>
                <a:spcPts val="0"/>
              </a:spcAft>
              <a:buClr>
                <a:schemeClr val="accent1"/>
              </a:buClr>
              <a:buSzPts val="1800"/>
              <a:buFont typeface="Arial"/>
              <a:buChar char="•"/>
              <a:defRPr b="0" i="0" sz="1800" u="none" cap="none" strike="noStrike">
                <a:solidFill>
                  <a:srgbClr val="262626"/>
                </a:solidFill>
                <a:latin typeface="Garamond"/>
                <a:ea typeface="Garamond"/>
                <a:cs typeface="Garamond"/>
                <a:sym typeface="Garamond"/>
              </a:defRPr>
            </a:lvl5pPr>
            <a:lvl6pPr indent="-342900" lvl="5" marL="2743200" marR="0" rtl="0" algn="l">
              <a:lnSpc>
                <a:spcPct val="100000"/>
              </a:lnSpc>
              <a:spcBef>
                <a:spcPts val="400"/>
              </a:spcBef>
              <a:spcAft>
                <a:spcPts val="0"/>
              </a:spcAft>
              <a:buClr>
                <a:schemeClr val="accent1"/>
              </a:buClr>
              <a:buSzPts val="1800"/>
              <a:buFont typeface="Arial"/>
              <a:buChar char="•"/>
              <a:defRPr b="0" i="0" sz="1800" u="none" cap="none" strike="noStrike">
                <a:solidFill>
                  <a:srgbClr val="262626"/>
                </a:solidFill>
                <a:latin typeface="Garamond"/>
                <a:ea typeface="Garamond"/>
                <a:cs typeface="Garamond"/>
                <a:sym typeface="Garamond"/>
              </a:defRPr>
            </a:lvl6pPr>
            <a:lvl7pPr indent="-342900" lvl="6" marL="3200400" marR="0" rtl="0" algn="l">
              <a:lnSpc>
                <a:spcPct val="100000"/>
              </a:lnSpc>
              <a:spcBef>
                <a:spcPts val="400"/>
              </a:spcBef>
              <a:spcAft>
                <a:spcPts val="0"/>
              </a:spcAft>
              <a:buClr>
                <a:schemeClr val="accent1"/>
              </a:buClr>
              <a:buSzPts val="1800"/>
              <a:buFont typeface="Arial"/>
              <a:buChar char="•"/>
              <a:defRPr b="0" i="0" sz="1800" u="none" cap="none" strike="noStrike">
                <a:solidFill>
                  <a:srgbClr val="262626"/>
                </a:solidFill>
                <a:latin typeface="Garamond"/>
                <a:ea typeface="Garamond"/>
                <a:cs typeface="Garamond"/>
                <a:sym typeface="Garamond"/>
              </a:defRPr>
            </a:lvl7pPr>
            <a:lvl8pPr indent="-342900" lvl="7" marL="3657600" marR="0" rtl="0" algn="l">
              <a:lnSpc>
                <a:spcPct val="100000"/>
              </a:lnSpc>
              <a:spcBef>
                <a:spcPts val="400"/>
              </a:spcBef>
              <a:spcAft>
                <a:spcPts val="0"/>
              </a:spcAft>
              <a:buClr>
                <a:schemeClr val="accent1"/>
              </a:buClr>
              <a:buSzPts val="1800"/>
              <a:buFont typeface="Arial"/>
              <a:buChar char="•"/>
              <a:defRPr b="0" i="0" sz="1800" u="none" cap="none" strike="noStrike">
                <a:solidFill>
                  <a:srgbClr val="262626"/>
                </a:solidFill>
                <a:latin typeface="Garamond"/>
                <a:ea typeface="Garamond"/>
                <a:cs typeface="Garamond"/>
                <a:sym typeface="Garamond"/>
              </a:defRPr>
            </a:lvl8pPr>
            <a:lvl9pPr indent="-342900" lvl="8" marL="4114800" marR="0" rtl="0" algn="l">
              <a:lnSpc>
                <a:spcPct val="100000"/>
              </a:lnSpc>
              <a:spcBef>
                <a:spcPts val="400"/>
              </a:spcBef>
              <a:spcAft>
                <a:spcPts val="0"/>
              </a:spcAft>
              <a:buClr>
                <a:schemeClr val="accent1"/>
              </a:buClr>
              <a:buSzPts val="1800"/>
              <a:buFont typeface="Arial"/>
              <a:buChar char="•"/>
              <a:defRPr b="0" i="0" sz="1800" u="none" cap="none" strike="noStrike">
                <a:solidFill>
                  <a:srgbClr val="262626"/>
                </a:solidFill>
                <a:latin typeface="Garamond"/>
                <a:ea typeface="Garamond"/>
                <a:cs typeface="Garamond"/>
                <a:sym typeface="Garamond"/>
              </a:defRPr>
            </a:lvl9pPr>
          </a:lstStyle>
          <a:p/>
        </p:txBody>
      </p:sp>
      <p:sp>
        <p:nvSpPr>
          <p:cNvPr id="13" name="Google Shape;13;p93"/>
          <p:cNvSpPr txBox="1"/>
          <p:nvPr>
            <p:ph idx="12" type="sldNum"/>
          </p:nvPr>
        </p:nvSpPr>
        <p:spPr>
          <a:xfrm>
            <a:off x="7996025" y="4490024"/>
            <a:ext cx="176501" cy="182851"/>
          </a:xfrm>
          <a:prstGeom prst="rect">
            <a:avLst/>
          </a:prstGeom>
          <a:noFill/>
          <a:ln>
            <a:noFill/>
          </a:ln>
        </p:spPr>
        <p:txBody>
          <a:bodyPr anchorCtr="0" anchor="ctr" bIns="34275" lIns="34275" spcFirstLastPara="1" rIns="34275" wrap="square" tIns="34275">
            <a:spAutoFit/>
          </a:bodyPr>
          <a:lstStyle>
            <a:lvl1pPr indent="0" lvl="0" marL="0" marR="0" rtl="0" algn="r">
              <a:lnSpc>
                <a:spcPct val="100000"/>
              </a:lnSpc>
              <a:spcBef>
                <a:spcPts val="0"/>
              </a:spcBef>
              <a:spcAft>
                <a:spcPts val="0"/>
              </a:spcAft>
              <a:buClr>
                <a:srgbClr val="000000"/>
              </a:buClr>
              <a:buSzPts val="800"/>
              <a:buFont typeface="Garamond"/>
              <a:buNone/>
              <a:defRPr b="0" i="0" sz="800" u="none" cap="none" strike="noStrike">
                <a:solidFill>
                  <a:srgbClr val="000000"/>
                </a:solidFill>
                <a:latin typeface="Garamond"/>
                <a:ea typeface="Garamond"/>
                <a:cs typeface="Garamond"/>
                <a:sym typeface="Garamond"/>
              </a:defRPr>
            </a:lvl1pPr>
            <a:lvl2pPr indent="0" lvl="1" marL="0" marR="0" rtl="0" algn="r">
              <a:lnSpc>
                <a:spcPct val="100000"/>
              </a:lnSpc>
              <a:spcBef>
                <a:spcPts val="0"/>
              </a:spcBef>
              <a:spcAft>
                <a:spcPts val="0"/>
              </a:spcAft>
              <a:buClr>
                <a:srgbClr val="000000"/>
              </a:buClr>
              <a:buSzPts val="800"/>
              <a:buFont typeface="Garamond"/>
              <a:buNone/>
              <a:defRPr b="0" i="0" sz="800" u="none" cap="none" strike="noStrike">
                <a:solidFill>
                  <a:srgbClr val="000000"/>
                </a:solidFill>
                <a:latin typeface="Garamond"/>
                <a:ea typeface="Garamond"/>
                <a:cs typeface="Garamond"/>
                <a:sym typeface="Garamond"/>
              </a:defRPr>
            </a:lvl2pPr>
            <a:lvl3pPr indent="0" lvl="2" marL="0" marR="0" rtl="0" algn="r">
              <a:lnSpc>
                <a:spcPct val="100000"/>
              </a:lnSpc>
              <a:spcBef>
                <a:spcPts val="0"/>
              </a:spcBef>
              <a:spcAft>
                <a:spcPts val="0"/>
              </a:spcAft>
              <a:buClr>
                <a:srgbClr val="000000"/>
              </a:buClr>
              <a:buSzPts val="800"/>
              <a:buFont typeface="Garamond"/>
              <a:buNone/>
              <a:defRPr b="0" i="0" sz="800" u="none" cap="none" strike="noStrike">
                <a:solidFill>
                  <a:srgbClr val="000000"/>
                </a:solidFill>
                <a:latin typeface="Garamond"/>
                <a:ea typeface="Garamond"/>
                <a:cs typeface="Garamond"/>
                <a:sym typeface="Garamond"/>
              </a:defRPr>
            </a:lvl3pPr>
            <a:lvl4pPr indent="0" lvl="3" marL="0" marR="0" rtl="0" algn="r">
              <a:lnSpc>
                <a:spcPct val="100000"/>
              </a:lnSpc>
              <a:spcBef>
                <a:spcPts val="0"/>
              </a:spcBef>
              <a:spcAft>
                <a:spcPts val="0"/>
              </a:spcAft>
              <a:buClr>
                <a:srgbClr val="000000"/>
              </a:buClr>
              <a:buSzPts val="800"/>
              <a:buFont typeface="Garamond"/>
              <a:buNone/>
              <a:defRPr b="0" i="0" sz="800" u="none" cap="none" strike="noStrike">
                <a:solidFill>
                  <a:srgbClr val="000000"/>
                </a:solidFill>
                <a:latin typeface="Garamond"/>
                <a:ea typeface="Garamond"/>
                <a:cs typeface="Garamond"/>
                <a:sym typeface="Garamond"/>
              </a:defRPr>
            </a:lvl4pPr>
            <a:lvl5pPr indent="0" lvl="4" marL="0" marR="0" rtl="0" algn="r">
              <a:lnSpc>
                <a:spcPct val="100000"/>
              </a:lnSpc>
              <a:spcBef>
                <a:spcPts val="0"/>
              </a:spcBef>
              <a:spcAft>
                <a:spcPts val="0"/>
              </a:spcAft>
              <a:buClr>
                <a:srgbClr val="000000"/>
              </a:buClr>
              <a:buSzPts val="800"/>
              <a:buFont typeface="Garamond"/>
              <a:buNone/>
              <a:defRPr b="0" i="0" sz="800" u="none" cap="none" strike="noStrike">
                <a:solidFill>
                  <a:srgbClr val="000000"/>
                </a:solidFill>
                <a:latin typeface="Garamond"/>
                <a:ea typeface="Garamond"/>
                <a:cs typeface="Garamond"/>
                <a:sym typeface="Garamond"/>
              </a:defRPr>
            </a:lvl5pPr>
            <a:lvl6pPr indent="0" lvl="5" marL="0" marR="0" rtl="0" algn="r">
              <a:lnSpc>
                <a:spcPct val="100000"/>
              </a:lnSpc>
              <a:spcBef>
                <a:spcPts val="0"/>
              </a:spcBef>
              <a:spcAft>
                <a:spcPts val="0"/>
              </a:spcAft>
              <a:buClr>
                <a:srgbClr val="000000"/>
              </a:buClr>
              <a:buSzPts val="800"/>
              <a:buFont typeface="Garamond"/>
              <a:buNone/>
              <a:defRPr b="0" i="0" sz="800" u="none" cap="none" strike="noStrike">
                <a:solidFill>
                  <a:srgbClr val="000000"/>
                </a:solidFill>
                <a:latin typeface="Garamond"/>
                <a:ea typeface="Garamond"/>
                <a:cs typeface="Garamond"/>
                <a:sym typeface="Garamond"/>
              </a:defRPr>
            </a:lvl6pPr>
            <a:lvl7pPr indent="0" lvl="6" marL="0" marR="0" rtl="0" algn="r">
              <a:lnSpc>
                <a:spcPct val="100000"/>
              </a:lnSpc>
              <a:spcBef>
                <a:spcPts val="0"/>
              </a:spcBef>
              <a:spcAft>
                <a:spcPts val="0"/>
              </a:spcAft>
              <a:buClr>
                <a:srgbClr val="000000"/>
              </a:buClr>
              <a:buSzPts val="800"/>
              <a:buFont typeface="Garamond"/>
              <a:buNone/>
              <a:defRPr b="0" i="0" sz="800" u="none" cap="none" strike="noStrike">
                <a:solidFill>
                  <a:srgbClr val="000000"/>
                </a:solidFill>
                <a:latin typeface="Garamond"/>
                <a:ea typeface="Garamond"/>
                <a:cs typeface="Garamond"/>
                <a:sym typeface="Garamond"/>
              </a:defRPr>
            </a:lvl7pPr>
            <a:lvl8pPr indent="0" lvl="7" marL="0" marR="0" rtl="0" algn="r">
              <a:lnSpc>
                <a:spcPct val="100000"/>
              </a:lnSpc>
              <a:spcBef>
                <a:spcPts val="0"/>
              </a:spcBef>
              <a:spcAft>
                <a:spcPts val="0"/>
              </a:spcAft>
              <a:buClr>
                <a:srgbClr val="000000"/>
              </a:buClr>
              <a:buSzPts val="800"/>
              <a:buFont typeface="Garamond"/>
              <a:buNone/>
              <a:defRPr b="0" i="0" sz="800" u="none" cap="none" strike="noStrike">
                <a:solidFill>
                  <a:srgbClr val="000000"/>
                </a:solidFill>
                <a:latin typeface="Garamond"/>
                <a:ea typeface="Garamond"/>
                <a:cs typeface="Garamond"/>
                <a:sym typeface="Garamond"/>
              </a:defRPr>
            </a:lvl8pPr>
            <a:lvl9pPr indent="0" lvl="8" marL="0" marR="0" rtl="0" algn="r">
              <a:lnSpc>
                <a:spcPct val="100000"/>
              </a:lnSpc>
              <a:spcBef>
                <a:spcPts val="0"/>
              </a:spcBef>
              <a:spcAft>
                <a:spcPts val="0"/>
              </a:spcAft>
              <a:buClr>
                <a:srgbClr val="000000"/>
              </a:buClr>
              <a:buSzPts val="800"/>
              <a:buFont typeface="Garamond"/>
              <a:buNone/>
              <a:defRPr b="0" i="0" sz="800" u="none" cap="none" strike="noStrike">
                <a:solidFill>
                  <a:srgbClr val="000000"/>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n-US"/>
              <a:t>‹#›</a:t>
            </a:fld>
            <a:endParaRPr sz="1400">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 id="2147483683" r:id="rId37"/>
    <p:sldLayoutId id="2147483684" r:id="rId38"/>
    <p:sldLayoutId id="2147483685" r:id="rId39"/>
    <p:sldLayoutId id="2147483686" r:id="rId40"/>
    <p:sldLayoutId id="2147483687" r:id="rId41"/>
    <p:sldLayoutId id="2147483688" r:id="rId42"/>
    <p:sldLayoutId id="2147483689" r:id="rId43"/>
    <p:sldLayoutId id="2147483690" r:id="rId44"/>
    <p:sldLayoutId id="2147483691" r:id="rId45"/>
    <p:sldLayoutId id="2147483692" r:id="rId46"/>
    <p:sldLayoutId id="2147483693" r:id="rId47"/>
    <p:sldLayoutId id="2147483694" r:id="rId48"/>
    <p:sldLayoutId id="2147483695" r:id="rId49"/>
    <p:sldLayoutId id="2147483696" r:id="rId50"/>
    <p:sldLayoutId id="2147483697" r:id="rId51"/>
    <p:sldLayoutId id="2147483698" r:id="rId52"/>
    <p:sldLayoutId id="2147483699" r:id="rId53"/>
    <p:sldLayoutId id="2147483700" r:id="rId54"/>
    <p:sldLayoutId id="2147483701" r:id="rId55"/>
    <p:sldLayoutId id="2147483702" r:id="rId56"/>
    <p:sldLayoutId id="2147483703" r:id="rId57"/>
    <p:sldLayoutId id="2147483704" r:id="rId58"/>
    <p:sldLayoutId id="2147483705" r:id="rId59"/>
    <p:sldLayoutId id="2147483706" r:id="rId60"/>
    <p:sldLayoutId id="2147483707" r:id="rId61"/>
    <p:sldLayoutId id="2147483708" r:id="rId62"/>
    <p:sldLayoutId id="2147483709" r:id="rId63"/>
    <p:sldLayoutId id="2147483710" r:id="rId64"/>
    <p:sldLayoutId id="2147483711" r:id="rId65"/>
    <p:sldLayoutId id="2147483712" r:id="rId66"/>
    <p:sldLayoutId id="2147483713" r:id="rId67"/>
    <p:sldLayoutId id="2147483714" r:id="rId68"/>
    <p:sldLayoutId id="2147483715" r:id="rId69"/>
    <p:sldLayoutId id="2147483716" r:id="rId70"/>
    <p:sldLayoutId id="2147483717" r:id="rId71"/>
    <p:sldLayoutId id="2147483718" r:id="rId72"/>
    <p:sldLayoutId id="2147483719" r:id="rId73"/>
    <p:sldLayoutId id="2147483720" r:id="rId74"/>
    <p:sldLayoutId id="2147483721" r:id="rId75"/>
    <p:sldLayoutId id="2147483722" r:id="rId76"/>
    <p:sldLayoutId id="2147483723" r:id="rId77"/>
    <p:sldLayoutId id="2147483724" r:id="rId78"/>
    <p:sldLayoutId id="2147483725" r:id="rId79"/>
    <p:sldLayoutId id="2147483726" r:id="rId80"/>
    <p:sldLayoutId id="2147483727" r:id="rId81"/>
    <p:sldLayoutId id="2147483728" r:id="rId82"/>
    <p:sldLayoutId id="2147483729" r:id="rId83"/>
    <p:sldLayoutId id="2147483730" r:id="rId84"/>
    <p:sldLayoutId id="2147483731" r:id="rId85"/>
    <p:sldLayoutId id="2147483732" r:id="rId86"/>
    <p:sldLayoutId id="2147483733" r:id="rId87"/>
    <p:sldLayoutId id="2147483734" r:id="rId88"/>
    <p:sldLayoutId id="2147483735" r:id="rId89"/>
    <p:sldLayoutId id="2147483736" r:id="rId90"/>
    <p:sldLayoutId id="2147483737" r:id="rId9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DC73F"/>
        </a:solidFill>
      </p:bgPr>
    </p:bg>
    <p:spTree>
      <p:nvGrpSpPr>
        <p:cNvPr id="506" name="Shape 506"/>
        <p:cNvGrpSpPr/>
        <p:nvPr/>
      </p:nvGrpSpPr>
      <p:grpSpPr>
        <a:xfrm>
          <a:off x="0" y="0"/>
          <a:ext cx="0" cy="0"/>
          <a:chOff x="0" y="0"/>
          <a:chExt cx="0" cy="0"/>
        </a:xfrm>
      </p:grpSpPr>
      <p:grpSp>
        <p:nvGrpSpPr>
          <p:cNvPr id="507" name="Google Shape;507;g36c5f9e7415_0_930"/>
          <p:cNvGrpSpPr/>
          <p:nvPr/>
        </p:nvGrpSpPr>
        <p:grpSpPr>
          <a:xfrm>
            <a:off x="-11802" y="0"/>
            <a:ext cx="9172472" cy="5142161"/>
            <a:chOff x="-15736" y="0"/>
            <a:chExt cx="12229962" cy="6856215"/>
          </a:xfrm>
        </p:grpSpPr>
        <p:pic>
          <p:nvPicPr>
            <p:cNvPr descr="HD-PanelContent.png" id="508" name="Google Shape;508;g36c5f9e7415_0_930"/>
            <p:cNvPicPr preferRelativeResize="0"/>
            <p:nvPr/>
          </p:nvPicPr>
          <p:blipFill rotWithShape="1">
            <a:blip r:embed="rId1">
              <a:alphaModFix/>
            </a:blip>
            <a:srcRect b="0" l="0" r="0" t="0"/>
            <a:stretch/>
          </p:blipFill>
          <p:spPr>
            <a:xfrm>
              <a:off x="0" y="0"/>
              <a:ext cx="12188827" cy="6856215"/>
            </a:xfrm>
            <a:prstGeom prst="rect">
              <a:avLst/>
            </a:prstGeom>
            <a:noFill/>
            <a:ln>
              <a:noFill/>
            </a:ln>
          </p:spPr>
        </p:pic>
        <p:sp>
          <p:nvSpPr>
            <p:cNvPr id="509" name="Google Shape;509;g36c5f9e7415_0_930"/>
            <p:cNvSpPr/>
            <p:nvPr/>
          </p:nvSpPr>
          <p:spPr>
            <a:xfrm>
              <a:off x="608012" y="609600"/>
              <a:ext cx="10972800" cy="5638800"/>
            </a:xfrm>
            <a:prstGeom prst="rect">
              <a:avLst/>
            </a:prstGeom>
            <a:noFill/>
            <a:ln cap="flat" cmpd="sng" w="15875">
              <a:solidFill>
                <a:schemeClr val="accen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descr="HDRibbonContent-UniformTrim.png" id="510" name="Google Shape;510;g36c5f9e7415_0_930"/>
            <p:cNvPicPr preferRelativeResize="0"/>
            <p:nvPr/>
          </p:nvPicPr>
          <p:blipFill rotWithShape="1">
            <a:blip r:embed="rId2">
              <a:alphaModFix/>
            </a:blip>
            <a:srcRect b="0" l="0" r="0" t="0"/>
            <a:stretch/>
          </p:blipFill>
          <p:spPr>
            <a:xfrm>
              <a:off x="-15736" y="3153832"/>
              <a:ext cx="777240" cy="606425"/>
            </a:xfrm>
            <a:prstGeom prst="rect">
              <a:avLst/>
            </a:prstGeom>
            <a:noFill/>
            <a:ln>
              <a:noFill/>
            </a:ln>
          </p:spPr>
        </p:pic>
        <p:pic>
          <p:nvPicPr>
            <p:cNvPr descr="HDRibbonContent-UniformTrim.png" id="511" name="Google Shape;511;g36c5f9e7415_0_930"/>
            <p:cNvPicPr preferRelativeResize="0"/>
            <p:nvPr/>
          </p:nvPicPr>
          <p:blipFill rotWithShape="1">
            <a:blip r:embed="rId2">
              <a:alphaModFix/>
            </a:blip>
            <a:srcRect b="0" l="0" r="0" t="0"/>
            <a:stretch/>
          </p:blipFill>
          <p:spPr>
            <a:xfrm>
              <a:off x="11436986" y="3153832"/>
              <a:ext cx="777240" cy="606425"/>
            </a:xfrm>
            <a:prstGeom prst="rect">
              <a:avLst/>
            </a:prstGeom>
            <a:noFill/>
            <a:ln>
              <a:noFill/>
            </a:ln>
          </p:spPr>
        </p:pic>
      </p:grpSp>
      <p:sp>
        <p:nvSpPr>
          <p:cNvPr id="512" name="Google Shape;512;g36c5f9e7415_0_930"/>
          <p:cNvSpPr txBox="1"/>
          <p:nvPr>
            <p:ph type="title"/>
          </p:nvPr>
        </p:nvSpPr>
        <p:spPr>
          <a:xfrm>
            <a:off x="971552" y="736599"/>
            <a:ext cx="7200900" cy="977700"/>
          </a:xfrm>
          <a:prstGeom prst="rect">
            <a:avLst/>
          </a:prstGeom>
          <a:noFill/>
          <a:ln>
            <a:noFill/>
          </a:ln>
        </p:spPr>
        <p:txBody>
          <a:bodyPr anchorCtr="0" anchor="ctr" bIns="34275" lIns="68575" spcFirstLastPara="1" rIns="68575" wrap="square" tIns="34275">
            <a:normAutofit/>
          </a:bodyPr>
          <a:lstStyle>
            <a:lvl1pPr lvl="0" marR="0" algn="ctr">
              <a:spcBef>
                <a:spcPts val="0"/>
              </a:spcBef>
              <a:spcAft>
                <a:spcPts val="0"/>
              </a:spcAft>
              <a:buClr>
                <a:srgbClr val="262626"/>
              </a:buClr>
              <a:buSzPts val="3300"/>
              <a:buFont typeface="Garamond"/>
              <a:buNone/>
              <a:defRPr b="0" i="0" sz="3300" u="none" cap="none" strike="noStrike">
                <a:solidFill>
                  <a:srgbClr val="262626"/>
                </a:solidFill>
                <a:latin typeface="Garamond"/>
                <a:ea typeface="Garamond"/>
                <a:cs typeface="Garamond"/>
                <a:sym typeface="Garamond"/>
              </a:defRPr>
            </a:lvl1pPr>
            <a:lvl2pPr lvl="1" marR="0" algn="l">
              <a:spcBef>
                <a:spcPts val="0"/>
              </a:spcBef>
              <a:spcAft>
                <a:spcPts val="0"/>
              </a:spcAft>
              <a:buSzPts val="1100"/>
              <a:buNone/>
              <a:defRPr b="0" i="0" sz="1400" u="none" cap="none" strike="noStrike">
                <a:solidFill>
                  <a:schemeClr val="dk2"/>
                </a:solidFill>
              </a:defRPr>
            </a:lvl2pPr>
            <a:lvl3pPr lvl="2" marR="0" algn="l">
              <a:spcBef>
                <a:spcPts val="0"/>
              </a:spcBef>
              <a:spcAft>
                <a:spcPts val="0"/>
              </a:spcAft>
              <a:buSzPts val="1100"/>
              <a:buNone/>
              <a:defRPr b="0" i="0" sz="1400" u="none" cap="none" strike="noStrike">
                <a:solidFill>
                  <a:schemeClr val="dk2"/>
                </a:solidFill>
              </a:defRPr>
            </a:lvl3pPr>
            <a:lvl4pPr lvl="3" marR="0" algn="l">
              <a:spcBef>
                <a:spcPts val="0"/>
              </a:spcBef>
              <a:spcAft>
                <a:spcPts val="0"/>
              </a:spcAft>
              <a:buSzPts val="1100"/>
              <a:buNone/>
              <a:defRPr b="0" i="0" sz="1400" u="none" cap="none" strike="noStrike">
                <a:solidFill>
                  <a:schemeClr val="dk2"/>
                </a:solidFill>
              </a:defRPr>
            </a:lvl4pPr>
            <a:lvl5pPr lvl="4" marR="0" algn="l">
              <a:spcBef>
                <a:spcPts val="0"/>
              </a:spcBef>
              <a:spcAft>
                <a:spcPts val="0"/>
              </a:spcAft>
              <a:buSzPts val="1100"/>
              <a:buNone/>
              <a:defRPr b="0" i="0" sz="1400" u="none" cap="none" strike="noStrike">
                <a:solidFill>
                  <a:schemeClr val="dk2"/>
                </a:solidFill>
              </a:defRPr>
            </a:lvl5pPr>
            <a:lvl6pPr lvl="5" marR="0" algn="l">
              <a:spcBef>
                <a:spcPts val="0"/>
              </a:spcBef>
              <a:spcAft>
                <a:spcPts val="0"/>
              </a:spcAft>
              <a:buSzPts val="1100"/>
              <a:buNone/>
              <a:defRPr b="0" i="0" sz="1400" u="none" cap="none" strike="noStrike">
                <a:solidFill>
                  <a:schemeClr val="dk2"/>
                </a:solidFill>
              </a:defRPr>
            </a:lvl6pPr>
            <a:lvl7pPr lvl="6" marR="0" algn="l">
              <a:spcBef>
                <a:spcPts val="0"/>
              </a:spcBef>
              <a:spcAft>
                <a:spcPts val="0"/>
              </a:spcAft>
              <a:buSzPts val="1100"/>
              <a:buNone/>
              <a:defRPr b="0" i="0" sz="1400" u="none" cap="none" strike="noStrike">
                <a:solidFill>
                  <a:schemeClr val="dk2"/>
                </a:solidFill>
              </a:defRPr>
            </a:lvl7pPr>
            <a:lvl8pPr lvl="7" marR="0" algn="l">
              <a:spcBef>
                <a:spcPts val="0"/>
              </a:spcBef>
              <a:spcAft>
                <a:spcPts val="0"/>
              </a:spcAft>
              <a:buSzPts val="1100"/>
              <a:buNone/>
              <a:defRPr b="0" i="0" sz="1400" u="none" cap="none" strike="noStrike">
                <a:solidFill>
                  <a:schemeClr val="dk2"/>
                </a:solidFill>
              </a:defRPr>
            </a:lvl8pPr>
            <a:lvl9pPr lvl="8" marR="0" algn="l">
              <a:spcBef>
                <a:spcPts val="0"/>
              </a:spcBef>
              <a:spcAft>
                <a:spcPts val="0"/>
              </a:spcAft>
              <a:buSzPts val="1100"/>
              <a:buNone/>
              <a:defRPr b="0" i="0" sz="1400" u="none" cap="none" strike="noStrike">
                <a:solidFill>
                  <a:schemeClr val="dk2"/>
                </a:solidFill>
              </a:defRPr>
            </a:lvl9pPr>
          </a:lstStyle>
          <a:p/>
        </p:txBody>
      </p:sp>
      <p:sp>
        <p:nvSpPr>
          <p:cNvPr id="513" name="Google Shape;513;g36c5f9e7415_0_930"/>
          <p:cNvSpPr txBox="1"/>
          <p:nvPr>
            <p:ph idx="1" type="body"/>
          </p:nvPr>
        </p:nvSpPr>
        <p:spPr>
          <a:xfrm>
            <a:off x="971551" y="1917699"/>
            <a:ext cx="7200900" cy="2489100"/>
          </a:xfrm>
          <a:prstGeom prst="rect">
            <a:avLst/>
          </a:prstGeom>
          <a:noFill/>
          <a:ln>
            <a:noFill/>
          </a:ln>
        </p:spPr>
        <p:txBody>
          <a:bodyPr anchorCtr="0" anchor="t" bIns="34275" lIns="68575" spcFirstLastPara="1" rIns="68575" wrap="square" tIns="34275">
            <a:normAutofit/>
          </a:bodyPr>
          <a:lstStyle>
            <a:lvl1pPr indent="-361950" lvl="0" marL="457200" marR="0" algn="l">
              <a:spcBef>
                <a:spcPts val="400"/>
              </a:spcBef>
              <a:spcAft>
                <a:spcPts val="0"/>
              </a:spcAft>
              <a:buClr>
                <a:schemeClr val="accent1"/>
              </a:buClr>
              <a:buSzPts val="2100"/>
              <a:buFont typeface="Arial"/>
              <a:buChar char="•"/>
              <a:defRPr b="0" i="0" sz="1800" u="none" cap="none" strike="noStrike">
                <a:solidFill>
                  <a:srgbClr val="262626"/>
                </a:solidFill>
                <a:latin typeface="Garamond"/>
                <a:ea typeface="Garamond"/>
                <a:cs typeface="Garamond"/>
                <a:sym typeface="Garamond"/>
              </a:defRPr>
            </a:lvl1pPr>
            <a:lvl2pPr indent="-336550" lvl="1" marL="914400" marR="0" algn="l">
              <a:spcBef>
                <a:spcPts val="500"/>
              </a:spcBef>
              <a:spcAft>
                <a:spcPts val="0"/>
              </a:spcAft>
              <a:buClr>
                <a:schemeClr val="accent1"/>
              </a:buClr>
              <a:buSzPts val="1700"/>
              <a:buFont typeface="Arial"/>
              <a:buChar char="•"/>
              <a:defRPr b="0" i="0" sz="1500" u="none" cap="none" strike="noStrike">
                <a:solidFill>
                  <a:srgbClr val="262626"/>
                </a:solidFill>
                <a:latin typeface="Garamond"/>
                <a:ea typeface="Garamond"/>
                <a:cs typeface="Garamond"/>
                <a:sym typeface="Garamond"/>
              </a:defRPr>
            </a:lvl2pPr>
            <a:lvl3pPr indent="-330200" lvl="2" marL="1371600" marR="0" algn="l">
              <a:spcBef>
                <a:spcPts val="500"/>
              </a:spcBef>
              <a:spcAft>
                <a:spcPts val="0"/>
              </a:spcAft>
              <a:buClr>
                <a:schemeClr val="accent1"/>
              </a:buClr>
              <a:buSzPts val="1600"/>
              <a:buFont typeface="Arial"/>
              <a:buChar char="•"/>
              <a:defRPr b="0" i="0" sz="1400" u="none" cap="none" strike="noStrike">
                <a:solidFill>
                  <a:srgbClr val="262626"/>
                </a:solidFill>
                <a:latin typeface="Garamond"/>
                <a:ea typeface="Garamond"/>
                <a:cs typeface="Garamond"/>
                <a:sym typeface="Garamond"/>
              </a:defRPr>
            </a:lvl3pPr>
            <a:lvl4pPr indent="-317500" lvl="3" marL="1828800" marR="0" algn="l">
              <a:spcBef>
                <a:spcPts val="500"/>
              </a:spcBef>
              <a:spcAft>
                <a:spcPts val="0"/>
              </a:spcAft>
              <a:buClr>
                <a:schemeClr val="accent1"/>
              </a:buClr>
              <a:buSzPts val="1400"/>
              <a:buFont typeface="Arial"/>
              <a:buChar char="•"/>
              <a:defRPr b="0" i="0" sz="1200" u="none" cap="none" strike="noStrike">
                <a:solidFill>
                  <a:srgbClr val="262626"/>
                </a:solidFill>
                <a:latin typeface="Garamond"/>
                <a:ea typeface="Garamond"/>
                <a:cs typeface="Garamond"/>
                <a:sym typeface="Garamond"/>
              </a:defRPr>
            </a:lvl4pPr>
            <a:lvl5pPr indent="-304800" lvl="4" marL="2286000" marR="0" algn="l">
              <a:spcBef>
                <a:spcPts val="500"/>
              </a:spcBef>
              <a:spcAft>
                <a:spcPts val="0"/>
              </a:spcAft>
              <a:buClr>
                <a:schemeClr val="accent1"/>
              </a:buClr>
              <a:buSzPts val="1200"/>
              <a:buFont typeface="Arial"/>
              <a:buChar char="•"/>
              <a:defRPr b="0" i="0" sz="1100" u="none" cap="none" strike="noStrike">
                <a:solidFill>
                  <a:srgbClr val="262626"/>
                </a:solidFill>
                <a:latin typeface="Garamond"/>
                <a:ea typeface="Garamond"/>
                <a:cs typeface="Garamond"/>
                <a:sym typeface="Garamond"/>
              </a:defRPr>
            </a:lvl5pPr>
            <a:lvl6pPr indent="-304800" lvl="5" marL="2743200" marR="0" algn="l">
              <a:spcBef>
                <a:spcPts val="500"/>
              </a:spcBef>
              <a:spcAft>
                <a:spcPts val="0"/>
              </a:spcAft>
              <a:buClr>
                <a:schemeClr val="accent1"/>
              </a:buClr>
              <a:buSzPts val="1200"/>
              <a:buFont typeface="Arial"/>
              <a:buChar char="•"/>
              <a:defRPr b="0" i="0" sz="1100" u="none" cap="none" strike="noStrike">
                <a:solidFill>
                  <a:srgbClr val="262626"/>
                </a:solidFill>
                <a:latin typeface="Garamond"/>
                <a:ea typeface="Garamond"/>
                <a:cs typeface="Garamond"/>
                <a:sym typeface="Garamond"/>
              </a:defRPr>
            </a:lvl6pPr>
            <a:lvl7pPr indent="-304800" lvl="6" marL="3200400" marR="0" algn="l">
              <a:spcBef>
                <a:spcPts val="500"/>
              </a:spcBef>
              <a:spcAft>
                <a:spcPts val="0"/>
              </a:spcAft>
              <a:buClr>
                <a:schemeClr val="accent1"/>
              </a:buClr>
              <a:buSzPts val="1200"/>
              <a:buFont typeface="Arial"/>
              <a:buChar char="•"/>
              <a:defRPr b="0" i="0" sz="1100" u="none" cap="none" strike="noStrike">
                <a:solidFill>
                  <a:srgbClr val="262626"/>
                </a:solidFill>
                <a:latin typeface="Garamond"/>
                <a:ea typeface="Garamond"/>
                <a:cs typeface="Garamond"/>
                <a:sym typeface="Garamond"/>
              </a:defRPr>
            </a:lvl7pPr>
            <a:lvl8pPr indent="-304800" lvl="7" marL="3657600" marR="0" algn="l">
              <a:spcBef>
                <a:spcPts val="500"/>
              </a:spcBef>
              <a:spcAft>
                <a:spcPts val="0"/>
              </a:spcAft>
              <a:buClr>
                <a:schemeClr val="accent1"/>
              </a:buClr>
              <a:buSzPts val="1200"/>
              <a:buFont typeface="Arial"/>
              <a:buChar char="•"/>
              <a:defRPr b="0" i="0" sz="1100" u="none" cap="none" strike="noStrike">
                <a:solidFill>
                  <a:srgbClr val="262626"/>
                </a:solidFill>
                <a:latin typeface="Garamond"/>
                <a:ea typeface="Garamond"/>
                <a:cs typeface="Garamond"/>
                <a:sym typeface="Garamond"/>
              </a:defRPr>
            </a:lvl8pPr>
            <a:lvl9pPr indent="-304800" lvl="8" marL="4114800" marR="0" algn="l">
              <a:spcBef>
                <a:spcPts val="500"/>
              </a:spcBef>
              <a:spcAft>
                <a:spcPts val="500"/>
              </a:spcAft>
              <a:buClr>
                <a:schemeClr val="accent1"/>
              </a:buClr>
              <a:buSzPts val="1200"/>
              <a:buFont typeface="Arial"/>
              <a:buChar char="•"/>
              <a:defRPr b="0" i="0" sz="1100" u="none" cap="none" strike="noStrike">
                <a:solidFill>
                  <a:srgbClr val="262626"/>
                </a:solidFill>
                <a:latin typeface="Garamond"/>
                <a:ea typeface="Garamond"/>
                <a:cs typeface="Garamond"/>
                <a:sym typeface="Garamond"/>
              </a:defRPr>
            </a:lvl9pPr>
          </a:lstStyle>
          <a:p/>
        </p:txBody>
      </p:sp>
      <p:sp>
        <p:nvSpPr>
          <p:cNvPr id="514" name="Google Shape;514;g36c5f9e7415_0_930"/>
          <p:cNvSpPr txBox="1"/>
          <p:nvPr>
            <p:ph idx="10" type="dt"/>
          </p:nvPr>
        </p:nvSpPr>
        <p:spPr>
          <a:xfrm>
            <a:off x="6508126" y="4476750"/>
            <a:ext cx="1200300" cy="209400"/>
          </a:xfrm>
          <a:prstGeom prst="rect">
            <a:avLst/>
          </a:prstGeom>
          <a:noFill/>
          <a:ln>
            <a:noFill/>
          </a:ln>
        </p:spPr>
        <p:txBody>
          <a:bodyPr anchorCtr="0" anchor="ctr" bIns="34275" lIns="68575" spcFirstLastPara="1" rIns="68575" wrap="square" tIns="34275">
            <a:noAutofit/>
          </a:bodyPr>
          <a:lstStyle>
            <a:lvl1pPr lvl="0" marR="0" algn="r">
              <a:spcBef>
                <a:spcPts val="0"/>
              </a:spcBef>
              <a:spcAft>
                <a:spcPts val="0"/>
              </a:spcAft>
              <a:buSzPts val="1100"/>
              <a:buNone/>
              <a:defRPr b="0" i="0" sz="800" u="none" cap="none" strike="noStrike">
                <a:solidFill>
                  <a:schemeClr val="dk1"/>
                </a:solidFill>
                <a:latin typeface="Garamond"/>
                <a:ea typeface="Garamond"/>
                <a:cs typeface="Garamond"/>
                <a:sym typeface="Garamond"/>
              </a:defRPr>
            </a:lvl1pPr>
            <a:lvl2pPr lvl="1" marR="0" algn="l">
              <a:spcBef>
                <a:spcPts val="0"/>
              </a:spcBef>
              <a:spcAft>
                <a:spcPts val="0"/>
              </a:spcAft>
              <a:buSzPts val="1100"/>
              <a:buNone/>
              <a:defRPr b="0" i="0" sz="1400" u="none" cap="none" strike="noStrike">
                <a:solidFill>
                  <a:schemeClr val="dk1"/>
                </a:solidFill>
                <a:latin typeface="Garamond"/>
                <a:ea typeface="Garamond"/>
                <a:cs typeface="Garamond"/>
                <a:sym typeface="Garamond"/>
              </a:defRPr>
            </a:lvl2pPr>
            <a:lvl3pPr lvl="2" marR="0" algn="l">
              <a:spcBef>
                <a:spcPts val="0"/>
              </a:spcBef>
              <a:spcAft>
                <a:spcPts val="0"/>
              </a:spcAft>
              <a:buSzPts val="1100"/>
              <a:buNone/>
              <a:defRPr b="0" i="0" sz="1400" u="none" cap="none" strike="noStrike">
                <a:solidFill>
                  <a:schemeClr val="dk1"/>
                </a:solidFill>
                <a:latin typeface="Garamond"/>
                <a:ea typeface="Garamond"/>
                <a:cs typeface="Garamond"/>
                <a:sym typeface="Garamond"/>
              </a:defRPr>
            </a:lvl3pPr>
            <a:lvl4pPr lvl="3" marR="0" algn="l">
              <a:spcBef>
                <a:spcPts val="0"/>
              </a:spcBef>
              <a:spcAft>
                <a:spcPts val="0"/>
              </a:spcAft>
              <a:buSzPts val="1100"/>
              <a:buNone/>
              <a:defRPr b="0" i="0" sz="1400" u="none" cap="none" strike="noStrike">
                <a:solidFill>
                  <a:schemeClr val="dk1"/>
                </a:solidFill>
                <a:latin typeface="Garamond"/>
                <a:ea typeface="Garamond"/>
                <a:cs typeface="Garamond"/>
                <a:sym typeface="Garamond"/>
              </a:defRPr>
            </a:lvl4pPr>
            <a:lvl5pPr lvl="4" marR="0" algn="l">
              <a:spcBef>
                <a:spcPts val="0"/>
              </a:spcBef>
              <a:spcAft>
                <a:spcPts val="0"/>
              </a:spcAft>
              <a:buSzPts val="1100"/>
              <a:buNone/>
              <a:defRPr b="0" i="0" sz="1400" u="none" cap="none" strike="noStrike">
                <a:solidFill>
                  <a:schemeClr val="dk1"/>
                </a:solidFill>
                <a:latin typeface="Garamond"/>
                <a:ea typeface="Garamond"/>
                <a:cs typeface="Garamond"/>
                <a:sym typeface="Garamond"/>
              </a:defRPr>
            </a:lvl5pPr>
            <a:lvl6pPr lvl="5" marR="0" algn="l">
              <a:spcBef>
                <a:spcPts val="0"/>
              </a:spcBef>
              <a:spcAft>
                <a:spcPts val="0"/>
              </a:spcAft>
              <a:buSzPts val="1100"/>
              <a:buNone/>
              <a:defRPr b="0" i="0" sz="1400" u="none" cap="none" strike="noStrike">
                <a:solidFill>
                  <a:schemeClr val="dk1"/>
                </a:solidFill>
                <a:latin typeface="Garamond"/>
                <a:ea typeface="Garamond"/>
                <a:cs typeface="Garamond"/>
                <a:sym typeface="Garamond"/>
              </a:defRPr>
            </a:lvl6pPr>
            <a:lvl7pPr lvl="6" marR="0" algn="l">
              <a:spcBef>
                <a:spcPts val="0"/>
              </a:spcBef>
              <a:spcAft>
                <a:spcPts val="0"/>
              </a:spcAft>
              <a:buSzPts val="1100"/>
              <a:buNone/>
              <a:defRPr b="0" i="0" sz="1400" u="none" cap="none" strike="noStrike">
                <a:solidFill>
                  <a:schemeClr val="dk1"/>
                </a:solidFill>
                <a:latin typeface="Garamond"/>
                <a:ea typeface="Garamond"/>
                <a:cs typeface="Garamond"/>
                <a:sym typeface="Garamond"/>
              </a:defRPr>
            </a:lvl7pPr>
            <a:lvl8pPr lvl="7" marR="0" algn="l">
              <a:spcBef>
                <a:spcPts val="0"/>
              </a:spcBef>
              <a:spcAft>
                <a:spcPts val="0"/>
              </a:spcAft>
              <a:buSzPts val="1100"/>
              <a:buNone/>
              <a:defRPr b="0" i="0" sz="1400" u="none" cap="none" strike="noStrike">
                <a:solidFill>
                  <a:schemeClr val="dk1"/>
                </a:solidFill>
                <a:latin typeface="Garamond"/>
                <a:ea typeface="Garamond"/>
                <a:cs typeface="Garamond"/>
                <a:sym typeface="Garamond"/>
              </a:defRPr>
            </a:lvl8pPr>
            <a:lvl9pPr lvl="8" marR="0" algn="l">
              <a:spcBef>
                <a:spcPts val="0"/>
              </a:spcBef>
              <a:spcAft>
                <a:spcPts val="0"/>
              </a:spcAft>
              <a:buSzPts val="1100"/>
              <a:buNone/>
              <a:defRPr b="0" i="0" sz="1400" u="none" cap="none" strike="noStrike">
                <a:solidFill>
                  <a:schemeClr val="dk1"/>
                </a:solidFill>
                <a:latin typeface="Garamond"/>
                <a:ea typeface="Garamond"/>
                <a:cs typeface="Garamond"/>
                <a:sym typeface="Garamond"/>
              </a:defRPr>
            </a:lvl9pPr>
          </a:lstStyle>
          <a:p/>
        </p:txBody>
      </p:sp>
      <p:sp>
        <p:nvSpPr>
          <p:cNvPr id="515" name="Google Shape;515;g36c5f9e7415_0_930"/>
          <p:cNvSpPr txBox="1"/>
          <p:nvPr>
            <p:ph idx="11" type="ftr"/>
          </p:nvPr>
        </p:nvSpPr>
        <p:spPr>
          <a:xfrm>
            <a:off x="971551" y="4476750"/>
            <a:ext cx="5479500" cy="209400"/>
          </a:xfrm>
          <a:prstGeom prst="rect">
            <a:avLst/>
          </a:prstGeom>
          <a:noFill/>
          <a:ln>
            <a:noFill/>
          </a:ln>
        </p:spPr>
        <p:txBody>
          <a:bodyPr anchorCtr="0" anchor="ctr" bIns="34275" lIns="68575" spcFirstLastPara="1" rIns="68575" wrap="square" tIns="34275">
            <a:noAutofit/>
          </a:bodyPr>
          <a:lstStyle>
            <a:lvl1pPr lvl="0" marR="0" algn="l">
              <a:spcBef>
                <a:spcPts val="0"/>
              </a:spcBef>
              <a:spcAft>
                <a:spcPts val="0"/>
              </a:spcAft>
              <a:buSzPts val="1100"/>
              <a:buNone/>
              <a:defRPr b="0" i="0" sz="800" u="none" cap="none" strike="noStrike">
                <a:solidFill>
                  <a:schemeClr val="dk1"/>
                </a:solidFill>
                <a:latin typeface="Garamond"/>
                <a:ea typeface="Garamond"/>
                <a:cs typeface="Garamond"/>
                <a:sym typeface="Garamond"/>
              </a:defRPr>
            </a:lvl1pPr>
            <a:lvl2pPr lvl="1" marR="0" algn="l">
              <a:spcBef>
                <a:spcPts val="0"/>
              </a:spcBef>
              <a:spcAft>
                <a:spcPts val="0"/>
              </a:spcAft>
              <a:buSzPts val="1100"/>
              <a:buNone/>
              <a:defRPr b="0" i="0" sz="1400" u="none" cap="none" strike="noStrike">
                <a:solidFill>
                  <a:schemeClr val="dk1"/>
                </a:solidFill>
                <a:latin typeface="Garamond"/>
                <a:ea typeface="Garamond"/>
                <a:cs typeface="Garamond"/>
                <a:sym typeface="Garamond"/>
              </a:defRPr>
            </a:lvl2pPr>
            <a:lvl3pPr lvl="2" marR="0" algn="l">
              <a:spcBef>
                <a:spcPts val="0"/>
              </a:spcBef>
              <a:spcAft>
                <a:spcPts val="0"/>
              </a:spcAft>
              <a:buSzPts val="1100"/>
              <a:buNone/>
              <a:defRPr b="0" i="0" sz="1400" u="none" cap="none" strike="noStrike">
                <a:solidFill>
                  <a:schemeClr val="dk1"/>
                </a:solidFill>
                <a:latin typeface="Garamond"/>
                <a:ea typeface="Garamond"/>
                <a:cs typeface="Garamond"/>
                <a:sym typeface="Garamond"/>
              </a:defRPr>
            </a:lvl3pPr>
            <a:lvl4pPr lvl="3" marR="0" algn="l">
              <a:spcBef>
                <a:spcPts val="0"/>
              </a:spcBef>
              <a:spcAft>
                <a:spcPts val="0"/>
              </a:spcAft>
              <a:buSzPts val="1100"/>
              <a:buNone/>
              <a:defRPr b="0" i="0" sz="1400" u="none" cap="none" strike="noStrike">
                <a:solidFill>
                  <a:schemeClr val="dk1"/>
                </a:solidFill>
                <a:latin typeface="Garamond"/>
                <a:ea typeface="Garamond"/>
                <a:cs typeface="Garamond"/>
                <a:sym typeface="Garamond"/>
              </a:defRPr>
            </a:lvl4pPr>
            <a:lvl5pPr lvl="4" marR="0" algn="l">
              <a:spcBef>
                <a:spcPts val="0"/>
              </a:spcBef>
              <a:spcAft>
                <a:spcPts val="0"/>
              </a:spcAft>
              <a:buSzPts val="1100"/>
              <a:buNone/>
              <a:defRPr b="0" i="0" sz="1400" u="none" cap="none" strike="noStrike">
                <a:solidFill>
                  <a:schemeClr val="dk1"/>
                </a:solidFill>
                <a:latin typeface="Garamond"/>
                <a:ea typeface="Garamond"/>
                <a:cs typeface="Garamond"/>
                <a:sym typeface="Garamond"/>
              </a:defRPr>
            </a:lvl5pPr>
            <a:lvl6pPr lvl="5" marR="0" algn="l">
              <a:spcBef>
                <a:spcPts val="0"/>
              </a:spcBef>
              <a:spcAft>
                <a:spcPts val="0"/>
              </a:spcAft>
              <a:buSzPts val="1100"/>
              <a:buNone/>
              <a:defRPr b="0" i="0" sz="1400" u="none" cap="none" strike="noStrike">
                <a:solidFill>
                  <a:schemeClr val="dk1"/>
                </a:solidFill>
                <a:latin typeface="Garamond"/>
                <a:ea typeface="Garamond"/>
                <a:cs typeface="Garamond"/>
                <a:sym typeface="Garamond"/>
              </a:defRPr>
            </a:lvl6pPr>
            <a:lvl7pPr lvl="6" marR="0" algn="l">
              <a:spcBef>
                <a:spcPts val="0"/>
              </a:spcBef>
              <a:spcAft>
                <a:spcPts val="0"/>
              </a:spcAft>
              <a:buSzPts val="1100"/>
              <a:buNone/>
              <a:defRPr b="0" i="0" sz="1400" u="none" cap="none" strike="noStrike">
                <a:solidFill>
                  <a:schemeClr val="dk1"/>
                </a:solidFill>
                <a:latin typeface="Garamond"/>
                <a:ea typeface="Garamond"/>
                <a:cs typeface="Garamond"/>
                <a:sym typeface="Garamond"/>
              </a:defRPr>
            </a:lvl7pPr>
            <a:lvl8pPr lvl="7" marR="0" algn="l">
              <a:spcBef>
                <a:spcPts val="0"/>
              </a:spcBef>
              <a:spcAft>
                <a:spcPts val="0"/>
              </a:spcAft>
              <a:buSzPts val="1100"/>
              <a:buNone/>
              <a:defRPr b="0" i="0" sz="1400" u="none" cap="none" strike="noStrike">
                <a:solidFill>
                  <a:schemeClr val="dk1"/>
                </a:solidFill>
                <a:latin typeface="Garamond"/>
                <a:ea typeface="Garamond"/>
                <a:cs typeface="Garamond"/>
                <a:sym typeface="Garamond"/>
              </a:defRPr>
            </a:lvl8pPr>
            <a:lvl9pPr lvl="8" marR="0" algn="l">
              <a:spcBef>
                <a:spcPts val="0"/>
              </a:spcBef>
              <a:spcAft>
                <a:spcPts val="0"/>
              </a:spcAft>
              <a:buSzPts val="1100"/>
              <a:buNone/>
              <a:defRPr b="0" i="0" sz="1400" u="none" cap="none" strike="noStrike">
                <a:solidFill>
                  <a:schemeClr val="dk1"/>
                </a:solidFill>
                <a:latin typeface="Garamond"/>
                <a:ea typeface="Garamond"/>
                <a:cs typeface="Garamond"/>
                <a:sym typeface="Garamond"/>
              </a:defRPr>
            </a:lvl9pPr>
          </a:lstStyle>
          <a:p/>
        </p:txBody>
      </p:sp>
      <p:sp>
        <p:nvSpPr>
          <p:cNvPr id="516" name="Google Shape;516;g36c5f9e7415_0_930"/>
          <p:cNvSpPr txBox="1"/>
          <p:nvPr>
            <p:ph idx="12" type="sldNum"/>
          </p:nvPr>
        </p:nvSpPr>
        <p:spPr>
          <a:xfrm>
            <a:off x="7765426" y="4476750"/>
            <a:ext cx="407100" cy="209400"/>
          </a:xfrm>
          <a:prstGeom prst="rect">
            <a:avLst/>
          </a:prstGeom>
          <a:noFill/>
          <a:ln>
            <a:noFill/>
          </a:ln>
        </p:spPr>
        <p:txBody>
          <a:bodyPr anchorCtr="0" anchor="ctr" bIns="34275" lIns="68575" spcFirstLastPara="1" rIns="68575" wrap="square" tIns="34275">
            <a:noAutofit/>
          </a:bodyPr>
          <a:lstStyle>
            <a:lvl1pPr indent="0" lvl="0" marL="0" marR="0" algn="r">
              <a:spcBef>
                <a:spcPts val="0"/>
              </a:spcBef>
              <a:buNone/>
              <a:defRPr b="0" i="0" sz="800" u="none" cap="none" strike="noStrike">
                <a:solidFill>
                  <a:schemeClr val="dk1"/>
                </a:solidFill>
                <a:latin typeface="Garamond"/>
                <a:ea typeface="Garamond"/>
                <a:cs typeface="Garamond"/>
                <a:sym typeface="Garamond"/>
              </a:defRPr>
            </a:lvl1pPr>
            <a:lvl2pPr indent="0" lvl="1" marL="0" marR="0" algn="r">
              <a:spcBef>
                <a:spcPts val="0"/>
              </a:spcBef>
              <a:buNone/>
              <a:defRPr b="0" i="0" sz="800" u="none" cap="none" strike="noStrike">
                <a:solidFill>
                  <a:schemeClr val="dk1"/>
                </a:solidFill>
                <a:latin typeface="Garamond"/>
                <a:ea typeface="Garamond"/>
                <a:cs typeface="Garamond"/>
                <a:sym typeface="Garamond"/>
              </a:defRPr>
            </a:lvl2pPr>
            <a:lvl3pPr indent="0" lvl="2" marL="0" marR="0" algn="r">
              <a:spcBef>
                <a:spcPts val="0"/>
              </a:spcBef>
              <a:buNone/>
              <a:defRPr b="0" i="0" sz="800" u="none" cap="none" strike="noStrike">
                <a:solidFill>
                  <a:schemeClr val="dk1"/>
                </a:solidFill>
                <a:latin typeface="Garamond"/>
                <a:ea typeface="Garamond"/>
                <a:cs typeface="Garamond"/>
                <a:sym typeface="Garamond"/>
              </a:defRPr>
            </a:lvl3pPr>
            <a:lvl4pPr indent="0" lvl="3" marL="0" marR="0" algn="r">
              <a:spcBef>
                <a:spcPts val="0"/>
              </a:spcBef>
              <a:buNone/>
              <a:defRPr b="0" i="0" sz="800" u="none" cap="none" strike="noStrike">
                <a:solidFill>
                  <a:schemeClr val="dk1"/>
                </a:solidFill>
                <a:latin typeface="Garamond"/>
                <a:ea typeface="Garamond"/>
                <a:cs typeface="Garamond"/>
                <a:sym typeface="Garamond"/>
              </a:defRPr>
            </a:lvl4pPr>
            <a:lvl5pPr indent="0" lvl="4" marL="0" marR="0" algn="r">
              <a:spcBef>
                <a:spcPts val="0"/>
              </a:spcBef>
              <a:buNone/>
              <a:defRPr b="0" i="0" sz="800" u="none" cap="none" strike="noStrike">
                <a:solidFill>
                  <a:schemeClr val="dk1"/>
                </a:solidFill>
                <a:latin typeface="Garamond"/>
                <a:ea typeface="Garamond"/>
                <a:cs typeface="Garamond"/>
                <a:sym typeface="Garamond"/>
              </a:defRPr>
            </a:lvl5pPr>
            <a:lvl6pPr indent="0" lvl="5" marL="0" marR="0" algn="r">
              <a:spcBef>
                <a:spcPts val="0"/>
              </a:spcBef>
              <a:buNone/>
              <a:defRPr b="0" i="0" sz="800" u="none" cap="none" strike="noStrike">
                <a:solidFill>
                  <a:schemeClr val="dk1"/>
                </a:solidFill>
                <a:latin typeface="Garamond"/>
                <a:ea typeface="Garamond"/>
                <a:cs typeface="Garamond"/>
                <a:sym typeface="Garamond"/>
              </a:defRPr>
            </a:lvl6pPr>
            <a:lvl7pPr indent="0" lvl="6" marL="0" marR="0" algn="r">
              <a:spcBef>
                <a:spcPts val="0"/>
              </a:spcBef>
              <a:buNone/>
              <a:defRPr b="0" i="0" sz="800" u="none" cap="none" strike="noStrike">
                <a:solidFill>
                  <a:schemeClr val="dk1"/>
                </a:solidFill>
                <a:latin typeface="Garamond"/>
                <a:ea typeface="Garamond"/>
                <a:cs typeface="Garamond"/>
                <a:sym typeface="Garamond"/>
              </a:defRPr>
            </a:lvl7pPr>
            <a:lvl8pPr indent="0" lvl="7" marL="0" marR="0" algn="r">
              <a:spcBef>
                <a:spcPts val="0"/>
              </a:spcBef>
              <a:buNone/>
              <a:defRPr b="0" i="0" sz="800" u="none" cap="none" strike="noStrike">
                <a:solidFill>
                  <a:schemeClr val="dk1"/>
                </a:solidFill>
                <a:latin typeface="Garamond"/>
                <a:ea typeface="Garamond"/>
                <a:cs typeface="Garamond"/>
                <a:sym typeface="Garamond"/>
              </a:defRPr>
            </a:lvl8pPr>
            <a:lvl9pPr indent="0" lvl="8" marL="0" marR="0" algn="r">
              <a:spcBef>
                <a:spcPts val="0"/>
              </a:spcBef>
              <a:buNone/>
              <a:defRPr b="0" i="0" sz="800" u="none" cap="none" strike="noStrike">
                <a:solidFill>
                  <a:schemeClr val="dk1"/>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DC73F"/>
        </a:solidFill>
      </p:bgPr>
    </p:bg>
    <p:spTree>
      <p:nvGrpSpPr>
        <p:cNvPr id="648" name="Shape 648"/>
        <p:cNvGrpSpPr/>
        <p:nvPr/>
      </p:nvGrpSpPr>
      <p:grpSpPr>
        <a:xfrm>
          <a:off x="0" y="0"/>
          <a:ext cx="0" cy="0"/>
          <a:chOff x="0" y="0"/>
          <a:chExt cx="0" cy="0"/>
        </a:xfrm>
      </p:grpSpPr>
      <p:grpSp>
        <p:nvGrpSpPr>
          <p:cNvPr id="649" name="Google Shape;649;g36c5f9e7415_0_1072"/>
          <p:cNvGrpSpPr/>
          <p:nvPr/>
        </p:nvGrpSpPr>
        <p:grpSpPr>
          <a:xfrm>
            <a:off x="-11802" y="0"/>
            <a:ext cx="9172472" cy="5142161"/>
            <a:chOff x="-15736" y="0"/>
            <a:chExt cx="12229962" cy="6856215"/>
          </a:xfrm>
        </p:grpSpPr>
        <p:pic>
          <p:nvPicPr>
            <p:cNvPr descr="HD-PanelContent.png" id="650" name="Google Shape;650;g36c5f9e7415_0_1072"/>
            <p:cNvPicPr preferRelativeResize="0"/>
            <p:nvPr/>
          </p:nvPicPr>
          <p:blipFill rotWithShape="1">
            <a:blip r:embed="rId1">
              <a:alphaModFix/>
            </a:blip>
            <a:srcRect b="0" l="0" r="0" t="0"/>
            <a:stretch/>
          </p:blipFill>
          <p:spPr>
            <a:xfrm>
              <a:off x="0" y="0"/>
              <a:ext cx="12188827" cy="6856215"/>
            </a:xfrm>
            <a:prstGeom prst="rect">
              <a:avLst/>
            </a:prstGeom>
            <a:noFill/>
            <a:ln>
              <a:noFill/>
            </a:ln>
          </p:spPr>
        </p:pic>
        <p:sp>
          <p:nvSpPr>
            <p:cNvPr id="651" name="Google Shape;651;g36c5f9e7415_0_1072"/>
            <p:cNvSpPr/>
            <p:nvPr/>
          </p:nvSpPr>
          <p:spPr>
            <a:xfrm>
              <a:off x="608012" y="609600"/>
              <a:ext cx="10972800" cy="5638800"/>
            </a:xfrm>
            <a:prstGeom prst="rect">
              <a:avLst/>
            </a:prstGeom>
            <a:noFill/>
            <a:ln cap="flat" cmpd="sng" w="15875">
              <a:solidFill>
                <a:schemeClr val="accen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descr="HDRibbonContent-UniformTrim.png" id="652" name="Google Shape;652;g36c5f9e7415_0_1072"/>
            <p:cNvPicPr preferRelativeResize="0"/>
            <p:nvPr/>
          </p:nvPicPr>
          <p:blipFill rotWithShape="1">
            <a:blip r:embed="rId2">
              <a:alphaModFix/>
            </a:blip>
            <a:srcRect b="0" l="0" r="0" t="0"/>
            <a:stretch/>
          </p:blipFill>
          <p:spPr>
            <a:xfrm>
              <a:off x="-15736" y="3153832"/>
              <a:ext cx="777240" cy="606425"/>
            </a:xfrm>
            <a:prstGeom prst="rect">
              <a:avLst/>
            </a:prstGeom>
            <a:noFill/>
            <a:ln>
              <a:noFill/>
            </a:ln>
          </p:spPr>
        </p:pic>
        <p:pic>
          <p:nvPicPr>
            <p:cNvPr descr="HDRibbonContent-UniformTrim.png" id="653" name="Google Shape;653;g36c5f9e7415_0_1072"/>
            <p:cNvPicPr preferRelativeResize="0"/>
            <p:nvPr/>
          </p:nvPicPr>
          <p:blipFill rotWithShape="1">
            <a:blip r:embed="rId2">
              <a:alphaModFix/>
            </a:blip>
            <a:srcRect b="0" l="0" r="0" t="0"/>
            <a:stretch/>
          </p:blipFill>
          <p:spPr>
            <a:xfrm>
              <a:off x="11436986" y="3153832"/>
              <a:ext cx="777240" cy="606425"/>
            </a:xfrm>
            <a:prstGeom prst="rect">
              <a:avLst/>
            </a:prstGeom>
            <a:noFill/>
            <a:ln>
              <a:noFill/>
            </a:ln>
          </p:spPr>
        </p:pic>
      </p:grpSp>
      <p:sp>
        <p:nvSpPr>
          <p:cNvPr id="654" name="Google Shape;654;g36c5f9e7415_0_1072"/>
          <p:cNvSpPr txBox="1"/>
          <p:nvPr>
            <p:ph type="title"/>
          </p:nvPr>
        </p:nvSpPr>
        <p:spPr>
          <a:xfrm>
            <a:off x="971552" y="736599"/>
            <a:ext cx="7200900" cy="977700"/>
          </a:xfrm>
          <a:prstGeom prst="rect">
            <a:avLst/>
          </a:prstGeom>
          <a:noFill/>
          <a:ln>
            <a:noFill/>
          </a:ln>
        </p:spPr>
        <p:txBody>
          <a:bodyPr anchorCtr="0" anchor="ctr" bIns="34275" lIns="68575" spcFirstLastPara="1" rIns="68575" wrap="square" tIns="34275">
            <a:normAutofit/>
          </a:bodyPr>
          <a:lstStyle>
            <a:lvl1pPr lvl="0" marR="0" algn="ctr">
              <a:spcBef>
                <a:spcPts val="0"/>
              </a:spcBef>
              <a:spcAft>
                <a:spcPts val="0"/>
              </a:spcAft>
              <a:buClr>
                <a:srgbClr val="262626"/>
              </a:buClr>
              <a:buSzPts val="3300"/>
              <a:buFont typeface="Garamond"/>
              <a:buNone/>
              <a:defRPr b="0" i="0" sz="3300" u="none" cap="none" strike="noStrike">
                <a:solidFill>
                  <a:srgbClr val="262626"/>
                </a:solidFill>
                <a:latin typeface="Garamond"/>
                <a:ea typeface="Garamond"/>
                <a:cs typeface="Garamond"/>
                <a:sym typeface="Garamond"/>
              </a:defRPr>
            </a:lvl1pPr>
            <a:lvl2pPr lvl="1" marR="0" algn="l">
              <a:spcBef>
                <a:spcPts val="0"/>
              </a:spcBef>
              <a:spcAft>
                <a:spcPts val="0"/>
              </a:spcAft>
              <a:buSzPts val="1100"/>
              <a:buNone/>
              <a:defRPr b="0" i="0" sz="1400" u="none" cap="none" strike="noStrike">
                <a:solidFill>
                  <a:schemeClr val="dk2"/>
                </a:solidFill>
              </a:defRPr>
            </a:lvl2pPr>
            <a:lvl3pPr lvl="2" marR="0" algn="l">
              <a:spcBef>
                <a:spcPts val="0"/>
              </a:spcBef>
              <a:spcAft>
                <a:spcPts val="0"/>
              </a:spcAft>
              <a:buSzPts val="1100"/>
              <a:buNone/>
              <a:defRPr b="0" i="0" sz="1400" u="none" cap="none" strike="noStrike">
                <a:solidFill>
                  <a:schemeClr val="dk2"/>
                </a:solidFill>
              </a:defRPr>
            </a:lvl3pPr>
            <a:lvl4pPr lvl="3" marR="0" algn="l">
              <a:spcBef>
                <a:spcPts val="0"/>
              </a:spcBef>
              <a:spcAft>
                <a:spcPts val="0"/>
              </a:spcAft>
              <a:buSzPts val="1100"/>
              <a:buNone/>
              <a:defRPr b="0" i="0" sz="1400" u="none" cap="none" strike="noStrike">
                <a:solidFill>
                  <a:schemeClr val="dk2"/>
                </a:solidFill>
              </a:defRPr>
            </a:lvl4pPr>
            <a:lvl5pPr lvl="4" marR="0" algn="l">
              <a:spcBef>
                <a:spcPts val="0"/>
              </a:spcBef>
              <a:spcAft>
                <a:spcPts val="0"/>
              </a:spcAft>
              <a:buSzPts val="1100"/>
              <a:buNone/>
              <a:defRPr b="0" i="0" sz="1400" u="none" cap="none" strike="noStrike">
                <a:solidFill>
                  <a:schemeClr val="dk2"/>
                </a:solidFill>
              </a:defRPr>
            </a:lvl5pPr>
            <a:lvl6pPr lvl="5" marR="0" algn="l">
              <a:spcBef>
                <a:spcPts val="0"/>
              </a:spcBef>
              <a:spcAft>
                <a:spcPts val="0"/>
              </a:spcAft>
              <a:buSzPts val="1100"/>
              <a:buNone/>
              <a:defRPr b="0" i="0" sz="1400" u="none" cap="none" strike="noStrike">
                <a:solidFill>
                  <a:schemeClr val="dk2"/>
                </a:solidFill>
              </a:defRPr>
            </a:lvl6pPr>
            <a:lvl7pPr lvl="6" marR="0" algn="l">
              <a:spcBef>
                <a:spcPts val="0"/>
              </a:spcBef>
              <a:spcAft>
                <a:spcPts val="0"/>
              </a:spcAft>
              <a:buSzPts val="1100"/>
              <a:buNone/>
              <a:defRPr b="0" i="0" sz="1400" u="none" cap="none" strike="noStrike">
                <a:solidFill>
                  <a:schemeClr val="dk2"/>
                </a:solidFill>
              </a:defRPr>
            </a:lvl7pPr>
            <a:lvl8pPr lvl="7" marR="0" algn="l">
              <a:spcBef>
                <a:spcPts val="0"/>
              </a:spcBef>
              <a:spcAft>
                <a:spcPts val="0"/>
              </a:spcAft>
              <a:buSzPts val="1100"/>
              <a:buNone/>
              <a:defRPr b="0" i="0" sz="1400" u="none" cap="none" strike="noStrike">
                <a:solidFill>
                  <a:schemeClr val="dk2"/>
                </a:solidFill>
              </a:defRPr>
            </a:lvl8pPr>
            <a:lvl9pPr lvl="8" marR="0" algn="l">
              <a:spcBef>
                <a:spcPts val="0"/>
              </a:spcBef>
              <a:spcAft>
                <a:spcPts val="0"/>
              </a:spcAft>
              <a:buSzPts val="1100"/>
              <a:buNone/>
              <a:defRPr b="0" i="0" sz="1400" u="none" cap="none" strike="noStrike">
                <a:solidFill>
                  <a:schemeClr val="dk2"/>
                </a:solidFill>
              </a:defRPr>
            </a:lvl9pPr>
          </a:lstStyle>
          <a:p/>
        </p:txBody>
      </p:sp>
      <p:sp>
        <p:nvSpPr>
          <p:cNvPr id="655" name="Google Shape;655;g36c5f9e7415_0_1072"/>
          <p:cNvSpPr txBox="1"/>
          <p:nvPr>
            <p:ph idx="1" type="body"/>
          </p:nvPr>
        </p:nvSpPr>
        <p:spPr>
          <a:xfrm>
            <a:off x="971551" y="1917699"/>
            <a:ext cx="7200900" cy="2489100"/>
          </a:xfrm>
          <a:prstGeom prst="rect">
            <a:avLst/>
          </a:prstGeom>
          <a:noFill/>
          <a:ln>
            <a:noFill/>
          </a:ln>
        </p:spPr>
        <p:txBody>
          <a:bodyPr anchorCtr="0" anchor="t" bIns="34275" lIns="68575" spcFirstLastPara="1" rIns="68575" wrap="square" tIns="34275">
            <a:normAutofit/>
          </a:bodyPr>
          <a:lstStyle>
            <a:lvl1pPr indent="-361950" lvl="0" marL="457200" marR="0" algn="l">
              <a:spcBef>
                <a:spcPts val="400"/>
              </a:spcBef>
              <a:spcAft>
                <a:spcPts val="0"/>
              </a:spcAft>
              <a:buClr>
                <a:schemeClr val="accent1"/>
              </a:buClr>
              <a:buSzPts val="2100"/>
              <a:buFont typeface="Arial"/>
              <a:buChar char="•"/>
              <a:defRPr b="0" i="0" sz="1800" u="none" cap="none" strike="noStrike">
                <a:solidFill>
                  <a:srgbClr val="262626"/>
                </a:solidFill>
                <a:latin typeface="Garamond"/>
                <a:ea typeface="Garamond"/>
                <a:cs typeface="Garamond"/>
                <a:sym typeface="Garamond"/>
              </a:defRPr>
            </a:lvl1pPr>
            <a:lvl2pPr indent="-336550" lvl="1" marL="914400" marR="0" algn="l">
              <a:spcBef>
                <a:spcPts val="500"/>
              </a:spcBef>
              <a:spcAft>
                <a:spcPts val="0"/>
              </a:spcAft>
              <a:buClr>
                <a:schemeClr val="accent1"/>
              </a:buClr>
              <a:buSzPts val="1700"/>
              <a:buFont typeface="Arial"/>
              <a:buChar char="•"/>
              <a:defRPr b="0" i="0" sz="1500" u="none" cap="none" strike="noStrike">
                <a:solidFill>
                  <a:srgbClr val="262626"/>
                </a:solidFill>
                <a:latin typeface="Garamond"/>
                <a:ea typeface="Garamond"/>
                <a:cs typeface="Garamond"/>
                <a:sym typeface="Garamond"/>
              </a:defRPr>
            </a:lvl2pPr>
            <a:lvl3pPr indent="-330200" lvl="2" marL="1371600" marR="0" algn="l">
              <a:spcBef>
                <a:spcPts val="500"/>
              </a:spcBef>
              <a:spcAft>
                <a:spcPts val="0"/>
              </a:spcAft>
              <a:buClr>
                <a:schemeClr val="accent1"/>
              </a:buClr>
              <a:buSzPts val="1600"/>
              <a:buFont typeface="Arial"/>
              <a:buChar char="•"/>
              <a:defRPr b="0" i="0" sz="1400" u="none" cap="none" strike="noStrike">
                <a:solidFill>
                  <a:srgbClr val="262626"/>
                </a:solidFill>
                <a:latin typeface="Garamond"/>
                <a:ea typeface="Garamond"/>
                <a:cs typeface="Garamond"/>
                <a:sym typeface="Garamond"/>
              </a:defRPr>
            </a:lvl3pPr>
            <a:lvl4pPr indent="-317500" lvl="3" marL="1828800" marR="0" algn="l">
              <a:spcBef>
                <a:spcPts val="500"/>
              </a:spcBef>
              <a:spcAft>
                <a:spcPts val="0"/>
              </a:spcAft>
              <a:buClr>
                <a:schemeClr val="accent1"/>
              </a:buClr>
              <a:buSzPts val="1400"/>
              <a:buFont typeface="Arial"/>
              <a:buChar char="•"/>
              <a:defRPr b="0" i="0" sz="1200" u="none" cap="none" strike="noStrike">
                <a:solidFill>
                  <a:srgbClr val="262626"/>
                </a:solidFill>
                <a:latin typeface="Garamond"/>
                <a:ea typeface="Garamond"/>
                <a:cs typeface="Garamond"/>
                <a:sym typeface="Garamond"/>
              </a:defRPr>
            </a:lvl4pPr>
            <a:lvl5pPr indent="-304800" lvl="4" marL="2286000" marR="0" algn="l">
              <a:spcBef>
                <a:spcPts val="500"/>
              </a:spcBef>
              <a:spcAft>
                <a:spcPts val="0"/>
              </a:spcAft>
              <a:buClr>
                <a:schemeClr val="accent1"/>
              </a:buClr>
              <a:buSzPts val="1200"/>
              <a:buFont typeface="Arial"/>
              <a:buChar char="•"/>
              <a:defRPr b="0" i="0" sz="1100" u="none" cap="none" strike="noStrike">
                <a:solidFill>
                  <a:srgbClr val="262626"/>
                </a:solidFill>
                <a:latin typeface="Garamond"/>
                <a:ea typeface="Garamond"/>
                <a:cs typeface="Garamond"/>
                <a:sym typeface="Garamond"/>
              </a:defRPr>
            </a:lvl5pPr>
            <a:lvl6pPr indent="-304800" lvl="5" marL="2743200" marR="0" algn="l">
              <a:spcBef>
                <a:spcPts val="500"/>
              </a:spcBef>
              <a:spcAft>
                <a:spcPts val="0"/>
              </a:spcAft>
              <a:buClr>
                <a:schemeClr val="accent1"/>
              </a:buClr>
              <a:buSzPts val="1200"/>
              <a:buFont typeface="Arial"/>
              <a:buChar char="•"/>
              <a:defRPr b="0" i="0" sz="1100" u="none" cap="none" strike="noStrike">
                <a:solidFill>
                  <a:srgbClr val="262626"/>
                </a:solidFill>
                <a:latin typeface="Garamond"/>
                <a:ea typeface="Garamond"/>
                <a:cs typeface="Garamond"/>
                <a:sym typeface="Garamond"/>
              </a:defRPr>
            </a:lvl6pPr>
            <a:lvl7pPr indent="-304800" lvl="6" marL="3200400" marR="0" algn="l">
              <a:spcBef>
                <a:spcPts val="500"/>
              </a:spcBef>
              <a:spcAft>
                <a:spcPts val="0"/>
              </a:spcAft>
              <a:buClr>
                <a:schemeClr val="accent1"/>
              </a:buClr>
              <a:buSzPts val="1200"/>
              <a:buFont typeface="Arial"/>
              <a:buChar char="•"/>
              <a:defRPr b="0" i="0" sz="1100" u="none" cap="none" strike="noStrike">
                <a:solidFill>
                  <a:srgbClr val="262626"/>
                </a:solidFill>
                <a:latin typeface="Garamond"/>
                <a:ea typeface="Garamond"/>
                <a:cs typeface="Garamond"/>
                <a:sym typeface="Garamond"/>
              </a:defRPr>
            </a:lvl7pPr>
            <a:lvl8pPr indent="-304800" lvl="7" marL="3657600" marR="0" algn="l">
              <a:spcBef>
                <a:spcPts val="500"/>
              </a:spcBef>
              <a:spcAft>
                <a:spcPts val="0"/>
              </a:spcAft>
              <a:buClr>
                <a:schemeClr val="accent1"/>
              </a:buClr>
              <a:buSzPts val="1200"/>
              <a:buFont typeface="Arial"/>
              <a:buChar char="•"/>
              <a:defRPr b="0" i="0" sz="1100" u="none" cap="none" strike="noStrike">
                <a:solidFill>
                  <a:srgbClr val="262626"/>
                </a:solidFill>
                <a:latin typeface="Garamond"/>
                <a:ea typeface="Garamond"/>
                <a:cs typeface="Garamond"/>
                <a:sym typeface="Garamond"/>
              </a:defRPr>
            </a:lvl8pPr>
            <a:lvl9pPr indent="-304800" lvl="8" marL="4114800" marR="0" algn="l">
              <a:spcBef>
                <a:spcPts val="500"/>
              </a:spcBef>
              <a:spcAft>
                <a:spcPts val="500"/>
              </a:spcAft>
              <a:buClr>
                <a:schemeClr val="accent1"/>
              </a:buClr>
              <a:buSzPts val="1200"/>
              <a:buFont typeface="Arial"/>
              <a:buChar char="•"/>
              <a:defRPr b="0" i="0" sz="1100" u="none" cap="none" strike="noStrike">
                <a:solidFill>
                  <a:srgbClr val="262626"/>
                </a:solidFill>
                <a:latin typeface="Garamond"/>
                <a:ea typeface="Garamond"/>
                <a:cs typeface="Garamond"/>
                <a:sym typeface="Garamond"/>
              </a:defRPr>
            </a:lvl9pPr>
          </a:lstStyle>
          <a:p/>
        </p:txBody>
      </p:sp>
      <p:sp>
        <p:nvSpPr>
          <p:cNvPr id="656" name="Google Shape;656;g36c5f9e7415_0_1072"/>
          <p:cNvSpPr txBox="1"/>
          <p:nvPr>
            <p:ph idx="10" type="dt"/>
          </p:nvPr>
        </p:nvSpPr>
        <p:spPr>
          <a:xfrm>
            <a:off x="6508126" y="4476750"/>
            <a:ext cx="1200300" cy="209400"/>
          </a:xfrm>
          <a:prstGeom prst="rect">
            <a:avLst/>
          </a:prstGeom>
          <a:noFill/>
          <a:ln>
            <a:noFill/>
          </a:ln>
        </p:spPr>
        <p:txBody>
          <a:bodyPr anchorCtr="0" anchor="ctr" bIns="34275" lIns="68575" spcFirstLastPara="1" rIns="68575" wrap="square" tIns="34275">
            <a:noAutofit/>
          </a:bodyPr>
          <a:lstStyle>
            <a:lvl1pPr lvl="0" marR="0" algn="r">
              <a:spcBef>
                <a:spcPts val="0"/>
              </a:spcBef>
              <a:spcAft>
                <a:spcPts val="0"/>
              </a:spcAft>
              <a:buSzPts val="1100"/>
              <a:buNone/>
              <a:defRPr b="0" i="0" sz="800" u="none" cap="none" strike="noStrike">
                <a:solidFill>
                  <a:schemeClr val="dk1"/>
                </a:solidFill>
                <a:latin typeface="Garamond"/>
                <a:ea typeface="Garamond"/>
                <a:cs typeface="Garamond"/>
                <a:sym typeface="Garamond"/>
              </a:defRPr>
            </a:lvl1pPr>
            <a:lvl2pPr lvl="1" marR="0" algn="l">
              <a:spcBef>
                <a:spcPts val="0"/>
              </a:spcBef>
              <a:spcAft>
                <a:spcPts val="0"/>
              </a:spcAft>
              <a:buSzPts val="1100"/>
              <a:buNone/>
              <a:defRPr b="0" i="0" sz="1400" u="none" cap="none" strike="noStrike">
                <a:solidFill>
                  <a:schemeClr val="dk1"/>
                </a:solidFill>
                <a:latin typeface="Garamond"/>
                <a:ea typeface="Garamond"/>
                <a:cs typeface="Garamond"/>
                <a:sym typeface="Garamond"/>
              </a:defRPr>
            </a:lvl2pPr>
            <a:lvl3pPr lvl="2" marR="0" algn="l">
              <a:spcBef>
                <a:spcPts val="0"/>
              </a:spcBef>
              <a:spcAft>
                <a:spcPts val="0"/>
              </a:spcAft>
              <a:buSzPts val="1100"/>
              <a:buNone/>
              <a:defRPr b="0" i="0" sz="1400" u="none" cap="none" strike="noStrike">
                <a:solidFill>
                  <a:schemeClr val="dk1"/>
                </a:solidFill>
                <a:latin typeface="Garamond"/>
                <a:ea typeface="Garamond"/>
                <a:cs typeface="Garamond"/>
                <a:sym typeface="Garamond"/>
              </a:defRPr>
            </a:lvl3pPr>
            <a:lvl4pPr lvl="3" marR="0" algn="l">
              <a:spcBef>
                <a:spcPts val="0"/>
              </a:spcBef>
              <a:spcAft>
                <a:spcPts val="0"/>
              </a:spcAft>
              <a:buSzPts val="1100"/>
              <a:buNone/>
              <a:defRPr b="0" i="0" sz="1400" u="none" cap="none" strike="noStrike">
                <a:solidFill>
                  <a:schemeClr val="dk1"/>
                </a:solidFill>
                <a:latin typeface="Garamond"/>
                <a:ea typeface="Garamond"/>
                <a:cs typeface="Garamond"/>
                <a:sym typeface="Garamond"/>
              </a:defRPr>
            </a:lvl4pPr>
            <a:lvl5pPr lvl="4" marR="0" algn="l">
              <a:spcBef>
                <a:spcPts val="0"/>
              </a:spcBef>
              <a:spcAft>
                <a:spcPts val="0"/>
              </a:spcAft>
              <a:buSzPts val="1100"/>
              <a:buNone/>
              <a:defRPr b="0" i="0" sz="1400" u="none" cap="none" strike="noStrike">
                <a:solidFill>
                  <a:schemeClr val="dk1"/>
                </a:solidFill>
                <a:latin typeface="Garamond"/>
                <a:ea typeface="Garamond"/>
                <a:cs typeface="Garamond"/>
                <a:sym typeface="Garamond"/>
              </a:defRPr>
            </a:lvl5pPr>
            <a:lvl6pPr lvl="5" marR="0" algn="l">
              <a:spcBef>
                <a:spcPts val="0"/>
              </a:spcBef>
              <a:spcAft>
                <a:spcPts val="0"/>
              </a:spcAft>
              <a:buSzPts val="1100"/>
              <a:buNone/>
              <a:defRPr b="0" i="0" sz="1400" u="none" cap="none" strike="noStrike">
                <a:solidFill>
                  <a:schemeClr val="dk1"/>
                </a:solidFill>
                <a:latin typeface="Garamond"/>
                <a:ea typeface="Garamond"/>
                <a:cs typeface="Garamond"/>
                <a:sym typeface="Garamond"/>
              </a:defRPr>
            </a:lvl6pPr>
            <a:lvl7pPr lvl="6" marR="0" algn="l">
              <a:spcBef>
                <a:spcPts val="0"/>
              </a:spcBef>
              <a:spcAft>
                <a:spcPts val="0"/>
              </a:spcAft>
              <a:buSzPts val="1100"/>
              <a:buNone/>
              <a:defRPr b="0" i="0" sz="1400" u="none" cap="none" strike="noStrike">
                <a:solidFill>
                  <a:schemeClr val="dk1"/>
                </a:solidFill>
                <a:latin typeface="Garamond"/>
                <a:ea typeface="Garamond"/>
                <a:cs typeface="Garamond"/>
                <a:sym typeface="Garamond"/>
              </a:defRPr>
            </a:lvl7pPr>
            <a:lvl8pPr lvl="7" marR="0" algn="l">
              <a:spcBef>
                <a:spcPts val="0"/>
              </a:spcBef>
              <a:spcAft>
                <a:spcPts val="0"/>
              </a:spcAft>
              <a:buSzPts val="1100"/>
              <a:buNone/>
              <a:defRPr b="0" i="0" sz="1400" u="none" cap="none" strike="noStrike">
                <a:solidFill>
                  <a:schemeClr val="dk1"/>
                </a:solidFill>
                <a:latin typeface="Garamond"/>
                <a:ea typeface="Garamond"/>
                <a:cs typeface="Garamond"/>
                <a:sym typeface="Garamond"/>
              </a:defRPr>
            </a:lvl8pPr>
            <a:lvl9pPr lvl="8" marR="0" algn="l">
              <a:spcBef>
                <a:spcPts val="0"/>
              </a:spcBef>
              <a:spcAft>
                <a:spcPts val="0"/>
              </a:spcAft>
              <a:buSzPts val="1100"/>
              <a:buNone/>
              <a:defRPr b="0" i="0" sz="1400" u="none" cap="none" strike="noStrike">
                <a:solidFill>
                  <a:schemeClr val="dk1"/>
                </a:solidFill>
                <a:latin typeface="Garamond"/>
                <a:ea typeface="Garamond"/>
                <a:cs typeface="Garamond"/>
                <a:sym typeface="Garamond"/>
              </a:defRPr>
            </a:lvl9pPr>
          </a:lstStyle>
          <a:p/>
        </p:txBody>
      </p:sp>
      <p:sp>
        <p:nvSpPr>
          <p:cNvPr id="657" name="Google Shape;657;g36c5f9e7415_0_1072"/>
          <p:cNvSpPr txBox="1"/>
          <p:nvPr>
            <p:ph idx="11" type="ftr"/>
          </p:nvPr>
        </p:nvSpPr>
        <p:spPr>
          <a:xfrm>
            <a:off x="971551" y="4476750"/>
            <a:ext cx="5479500" cy="209400"/>
          </a:xfrm>
          <a:prstGeom prst="rect">
            <a:avLst/>
          </a:prstGeom>
          <a:noFill/>
          <a:ln>
            <a:noFill/>
          </a:ln>
        </p:spPr>
        <p:txBody>
          <a:bodyPr anchorCtr="0" anchor="ctr" bIns="34275" lIns="68575" spcFirstLastPara="1" rIns="68575" wrap="square" tIns="34275">
            <a:noAutofit/>
          </a:bodyPr>
          <a:lstStyle>
            <a:lvl1pPr lvl="0" marR="0" algn="l">
              <a:spcBef>
                <a:spcPts val="0"/>
              </a:spcBef>
              <a:spcAft>
                <a:spcPts val="0"/>
              </a:spcAft>
              <a:buSzPts val="1100"/>
              <a:buNone/>
              <a:defRPr b="0" i="0" sz="800" u="none" cap="none" strike="noStrike">
                <a:solidFill>
                  <a:schemeClr val="dk1"/>
                </a:solidFill>
                <a:latin typeface="Garamond"/>
                <a:ea typeface="Garamond"/>
                <a:cs typeface="Garamond"/>
                <a:sym typeface="Garamond"/>
              </a:defRPr>
            </a:lvl1pPr>
            <a:lvl2pPr lvl="1" marR="0" algn="l">
              <a:spcBef>
                <a:spcPts val="0"/>
              </a:spcBef>
              <a:spcAft>
                <a:spcPts val="0"/>
              </a:spcAft>
              <a:buSzPts val="1100"/>
              <a:buNone/>
              <a:defRPr b="0" i="0" sz="1400" u="none" cap="none" strike="noStrike">
                <a:solidFill>
                  <a:schemeClr val="dk1"/>
                </a:solidFill>
                <a:latin typeface="Garamond"/>
                <a:ea typeface="Garamond"/>
                <a:cs typeface="Garamond"/>
                <a:sym typeface="Garamond"/>
              </a:defRPr>
            </a:lvl2pPr>
            <a:lvl3pPr lvl="2" marR="0" algn="l">
              <a:spcBef>
                <a:spcPts val="0"/>
              </a:spcBef>
              <a:spcAft>
                <a:spcPts val="0"/>
              </a:spcAft>
              <a:buSzPts val="1100"/>
              <a:buNone/>
              <a:defRPr b="0" i="0" sz="1400" u="none" cap="none" strike="noStrike">
                <a:solidFill>
                  <a:schemeClr val="dk1"/>
                </a:solidFill>
                <a:latin typeface="Garamond"/>
                <a:ea typeface="Garamond"/>
                <a:cs typeface="Garamond"/>
                <a:sym typeface="Garamond"/>
              </a:defRPr>
            </a:lvl3pPr>
            <a:lvl4pPr lvl="3" marR="0" algn="l">
              <a:spcBef>
                <a:spcPts val="0"/>
              </a:spcBef>
              <a:spcAft>
                <a:spcPts val="0"/>
              </a:spcAft>
              <a:buSzPts val="1100"/>
              <a:buNone/>
              <a:defRPr b="0" i="0" sz="1400" u="none" cap="none" strike="noStrike">
                <a:solidFill>
                  <a:schemeClr val="dk1"/>
                </a:solidFill>
                <a:latin typeface="Garamond"/>
                <a:ea typeface="Garamond"/>
                <a:cs typeface="Garamond"/>
                <a:sym typeface="Garamond"/>
              </a:defRPr>
            </a:lvl4pPr>
            <a:lvl5pPr lvl="4" marR="0" algn="l">
              <a:spcBef>
                <a:spcPts val="0"/>
              </a:spcBef>
              <a:spcAft>
                <a:spcPts val="0"/>
              </a:spcAft>
              <a:buSzPts val="1100"/>
              <a:buNone/>
              <a:defRPr b="0" i="0" sz="1400" u="none" cap="none" strike="noStrike">
                <a:solidFill>
                  <a:schemeClr val="dk1"/>
                </a:solidFill>
                <a:latin typeface="Garamond"/>
                <a:ea typeface="Garamond"/>
                <a:cs typeface="Garamond"/>
                <a:sym typeface="Garamond"/>
              </a:defRPr>
            </a:lvl5pPr>
            <a:lvl6pPr lvl="5" marR="0" algn="l">
              <a:spcBef>
                <a:spcPts val="0"/>
              </a:spcBef>
              <a:spcAft>
                <a:spcPts val="0"/>
              </a:spcAft>
              <a:buSzPts val="1100"/>
              <a:buNone/>
              <a:defRPr b="0" i="0" sz="1400" u="none" cap="none" strike="noStrike">
                <a:solidFill>
                  <a:schemeClr val="dk1"/>
                </a:solidFill>
                <a:latin typeface="Garamond"/>
                <a:ea typeface="Garamond"/>
                <a:cs typeface="Garamond"/>
                <a:sym typeface="Garamond"/>
              </a:defRPr>
            </a:lvl6pPr>
            <a:lvl7pPr lvl="6" marR="0" algn="l">
              <a:spcBef>
                <a:spcPts val="0"/>
              </a:spcBef>
              <a:spcAft>
                <a:spcPts val="0"/>
              </a:spcAft>
              <a:buSzPts val="1100"/>
              <a:buNone/>
              <a:defRPr b="0" i="0" sz="1400" u="none" cap="none" strike="noStrike">
                <a:solidFill>
                  <a:schemeClr val="dk1"/>
                </a:solidFill>
                <a:latin typeface="Garamond"/>
                <a:ea typeface="Garamond"/>
                <a:cs typeface="Garamond"/>
                <a:sym typeface="Garamond"/>
              </a:defRPr>
            </a:lvl7pPr>
            <a:lvl8pPr lvl="7" marR="0" algn="l">
              <a:spcBef>
                <a:spcPts val="0"/>
              </a:spcBef>
              <a:spcAft>
                <a:spcPts val="0"/>
              </a:spcAft>
              <a:buSzPts val="1100"/>
              <a:buNone/>
              <a:defRPr b="0" i="0" sz="1400" u="none" cap="none" strike="noStrike">
                <a:solidFill>
                  <a:schemeClr val="dk1"/>
                </a:solidFill>
                <a:latin typeface="Garamond"/>
                <a:ea typeface="Garamond"/>
                <a:cs typeface="Garamond"/>
                <a:sym typeface="Garamond"/>
              </a:defRPr>
            </a:lvl8pPr>
            <a:lvl9pPr lvl="8" marR="0" algn="l">
              <a:spcBef>
                <a:spcPts val="0"/>
              </a:spcBef>
              <a:spcAft>
                <a:spcPts val="0"/>
              </a:spcAft>
              <a:buSzPts val="1100"/>
              <a:buNone/>
              <a:defRPr b="0" i="0" sz="1400" u="none" cap="none" strike="noStrike">
                <a:solidFill>
                  <a:schemeClr val="dk1"/>
                </a:solidFill>
                <a:latin typeface="Garamond"/>
                <a:ea typeface="Garamond"/>
                <a:cs typeface="Garamond"/>
                <a:sym typeface="Garamond"/>
              </a:defRPr>
            </a:lvl9pPr>
          </a:lstStyle>
          <a:p/>
        </p:txBody>
      </p:sp>
      <p:sp>
        <p:nvSpPr>
          <p:cNvPr id="658" name="Google Shape;658;g36c5f9e7415_0_1072"/>
          <p:cNvSpPr txBox="1"/>
          <p:nvPr>
            <p:ph idx="12" type="sldNum"/>
          </p:nvPr>
        </p:nvSpPr>
        <p:spPr>
          <a:xfrm>
            <a:off x="7765426" y="4476750"/>
            <a:ext cx="407100" cy="209400"/>
          </a:xfrm>
          <a:prstGeom prst="rect">
            <a:avLst/>
          </a:prstGeom>
          <a:noFill/>
          <a:ln>
            <a:noFill/>
          </a:ln>
        </p:spPr>
        <p:txBody>
          <a:bodyPr anchorCtr="0" anchor="ctr" bIns="34275" lIns="68575" spcFirstLastPara="1" rIns="68575" wrap="square" tIns="34275">
            <a:noAutofit/>
          </a:bodyPr>
          <a:lstStyle>
            <a:lvl1pPr indent="0" lvl="0" marL="0" marR="0" algn="r">
              <a:spcBef>
                <a:spcPts val="0"/>
              </a:spcBef>
              <a:buNone/>
              <a:defRPr b="0" i="0" sz="800" u="none" cap="none" strike="noStrike">
                <a:solidFill>
                  <a:schemeClr val="dk1"/>
                </a:solidFill>
                <a:latin typeface="Garamond"/>
                <a:ea typeface="Garamond"/>
                <a:cs typeface="Garamond"/>
                <a:sym typeface="Garamond"/>
              </a:defRPr>
            </a:lvl1pPr>
            <a:lvl2pPr indent="0" lvl="1" marL="0" marR="0" algn="r">
              <a:spcBef>
                <a:spcPts val="0"/>
              </a:spcBef>
              <a:buNone/>
              <a:defRPr b="0" i="0" sz="800" u="none" cap="none" strike="noStrike">
                <a:solidFill>
                  <a:schemeClr val="dk1"/>
                </a:solidFill>
                <a:latin typeface="Garamond"/>
                <a:ea typeface="Garamond"/>
                <a:cs typeface="Garamond"/>
                <a:sym typeface="Garamond"/>
              </a:defRPr>
            </a:lvl2pPr>
            <a:lvl3pPr indent="0" lvl="2" marL="0" marR="0" algn="r">
              <a:spcBef>
                <a:spcPts val="0"/>
              </a:spcBef>
              <a:buNone/>
              <a:defRPr b="0" i="0" sz="800" u="none" cap="none" strike="noStrike">
                <a:solidFill>
                  <a:schemeClr val="dk1"/>
                </a:solidFill>
                <a:latin typeface="Garamond"/>
                <a:ea typeface="Garamond"/>
                <a:cs typeface="Garamond"/>
                <a:sym typeface="Garamond"/>
              </a:defRPr>
            </a:lvl3pPr>
            <a:lvl4pPr indent="0" lvl="3" marL="0" marR="0" algn="r">
              <a:spcBef>
                <a:spcPts val="0"/>
              </a:spcBef>
              <a:buNone/>
              <a:defRPr b="0" i="0" sz="800" u="none" cap="none" strike="noStrike">
                <a:solidFill>
                  <a:schemeClr val="dk1"/>
                </a:solidFill>
                <a:latin typeface="Garamond"/>
                <a:ea typeface="Garamond"/>
                <a:cs typeface="Garamond"/>
                <a:sym typeface="Garamond"/>
              </a:defRPr>
            </a:lvl4pPr>
            <a:lvl5pPr indent="0" lvl="4" marL="0" marR="0" algn="r">
              <a:spcBef>
                <a:spcPts val="0"/>
              </a:spcBef>
              <a:buNone/>
              <a:defRPr b="0" i="0" sz="800" u="none" cap="none" strike="noStrike">
                <a:solidFill>
                  <a:schemeClr val="dk1"/>
                </a:solidFill>
                <a:latin typeface="Garamond"/>
                <a:ea typeface="Garamond"/>
                <a:cs typeface="Garamond"/>
                <a:sym typeface="Garamond"/>
              </a:defRPr>
            </a:lvl5pPr>
            <a:lvl6pPr indent="0" lvl="5" marL="0" marR="0" algn="r">
              <a:spcBef>
                <a:spcPts val="0"/>
              </a:spcBef>
              <a:buNone/>
              <a:defRPr b="0" i="0" sz="800" u="none" cap="none" strike="noStrike">
                <a:solidFill>
                  <a:schemeClr val="dk1"/>
                </a:solidFill>
                <a:latin typeface="Garamond"/>
                <a:ea typeface="Garamond"/>
                <a:cs typeface="Garamond"/>
                <a:sym typeface="Garamond"/>
              </a:defRPr>
            </a:lvl6pPr>
            <a:lvl7pPr indent="0" lvl="6" marL="0" marR="0" algn="r">
              <a:spcBef>
                <a:spcPts val="0"/>
              </a:spcBef>
              <a:buNone/>
              <a:defRPr b="0" i="0" sz="800" u="none" cap="none" strike="noStrike">
                <a:solidFill>
                  <a:schemeClr val="dk1"/>
                </a:solidFill>
                <a:latin typeface="Garamond"/>
                <a:ea typeface="Garamond"/>
                <a:cs typeface="Garamond"/>
                <a:sym typeface="Garamond"/>
              </a:defRPr>
            </a:lvl7pPr>
            <a:lvl8pPr indent="0" lvl="7" marL="0" marR="0" algn="r">
              <a:spcBef>
                <a:spcPts val="0"/>
              </a:spcBef>
              <a:buNone/>
              <a:defRPr b="0" i="0" sz="800" u="none" cap="none" strike="noStrike">
                <a:solidFill>
                  <a:schemeClr val="dk1"/>
                </a:solidFill>
                <a:latin typeface="Garamond"/>
                <a:ea typeface="Garamond"/>
                <a:cs typeface="Garamond"/>
                <a:sym typeface="Garamond"/>
              </a:defRPr>
            </a:lvl8pPr>
            <a:lvl9pPr indent="0" lvl="8" marL="0" marR="0" algn="r">
              <a:spcBef>
                <a:spcPts val="0"/>
              </a:spcBef>
              <a:buNone/>
              <a:defRPr b="0" i="0" sz="800" u="none" cap="none" strike="noStrike">
                <a:solidFill>
                  <a:schemeClr val="dk1"/>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1.xml"/><Relationship Id="rId3" Type="http://schemas.openxmlformats.org/officeDocument/2006/relationships/image" Target="../media/image5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4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3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3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3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14.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4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6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16.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3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17.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3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19.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2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2.xml"/><Relationship Id="rId3" Type="http://schemas.openxmlformats.org/officeDocument/2006/relationships/image" Target="../media/image27.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21.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2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23.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25.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4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27.xml"/><Relationship Id="rId3" Type="http://schemas.openxmlformats.org/officeDocument/2006/relationships/image" Target="../media/image37.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46.jp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3.xml"/><Relationship Id="rId3" Type="http://schemas.openxmlformats.org/officeDocument/2006/relationships/image" Target="../media/image2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8.jp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44.png"/><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5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33.xml"/><Relationship Id="rId3" Type="http://schemas.openxmlformats.org/officeDocument/2006/relationships/image" Target="../media/image5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34.xml"/><Relationship Id="rId3" Type="http://schemas.openxmlformats.org/officeDocument/2006/relationships/image" Target="../media/image4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35.xml"/><Relationship Id="rId3" Type="http://schemas.openxmlformats.org/officeDocument/2006/relationships/image" Target="../media/image6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36.xml"/><Relationship Id="rId3" Type="http://schemas.openxmlformats.org/officeDocument/2006/relationships/image" Target="../media/image5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37.xml"/><Relationship Id="rId3" Type="http://schemas.openxmlformats.org/officeDocument/2006/relationships/image" Target="../media/image5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38.xml"/><Relationship Id="rId3" Type="http://schemas.openxmlformats.org/officeDocument/2006/relationships/image" Target="../media/image5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39.xml"/><Relationship Id="rId3" Type="http://schemas.openxmlformats.org/officeDocument/2006/relationships/image" Target="../media/image5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3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40.xml"/><Relationship Id="rId3" Type="http://schemas.openxmlformats.org/officeDocument/2006/relationships/image" Target="../media/image5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41.xml"/><Relationship Id="rId3" Type="http://schemas.openxmlformats.org/officeDocument/2006/relationships/image" Target="../media/image6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42.xml"/><Relationship Id="rId3" Type="http://schemas.openxmlformats.org/officeDocument/2006/relationships/image" Target="../media/image5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4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8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81.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hyperlink" Target="mailto:secretary@scata.org"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6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54.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hyperlink" Target="https://scata.org/Verification_" TargetMode="External"/><Relationship Id="rId4" Type="http://schemas.openxmlformats.org/officeDocument/2006/relationships/hyperlink" Target="mailto:support@scata.org" TargetMode="External"/><Relationship Id="rId5" Type="http://schemas.openxmlformats.org/officeDocument/2006/relationships/hyperlink" Target="mailto:secretary@scata.org"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7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63.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 Id="rId3" Type="http://schemas.openxmlformats.org/officeDocument/2006/relationships/image" Target="../media/image85.png"/><Relationship Id="rId4" Type="http://schemas.openxmlformats.org/officeDocument/2006/relationships/image" Target="../media/image78.png"/><Relationship Id="rId5" Type="http://schemas.openxmlformats.org/officeDocument/2006/relationships/image" Target="../media/image84.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 Id="rId3" Type="http://schemas.openxmlformats.org/officeDocument/2006/relationships/image" Target="../media/image6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76.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6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6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30.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80.png"/><Relationship Id="rId4" Type="http://schemas.openxmlformats.org/officeDocument/2006/relationships/image" Target="../media/image5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1.xml"/><Relationship Id="rId3" Type="http://schemas.openxmlformats.org/officeDocument/2006/relationships/image" Target="../media/image7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2.xml"/><Relationship Id="rId3" Type="http://schemas.openxmlformats.org/officeDocument/2006/relationships/image" Target="../media/image7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88.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4.xml"/><Relationship Id="rId3" Type="http://schemas.openxmlformats.org/officeDocument/2006/relationships/image" Target="../media/image72.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89.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87.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86.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68.png"/><Relationship Id="rId4" Type="http://schemas.openxmlformats.org/officeDocument/2006/relationships/image" Target="../media/image7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7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4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0.xml"/><Relationship Id="rId3" Type="http://schemas.openxmlformats.org/officeDocument/2006/relationships/image" Target="../media/image8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48.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4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pic>
        <p:nvPicPr>
          <p:cNvPr id="794" name="Google Shape;794;g34495fb1bd1_0_28" title="connect.png"/>
          <p:cNvPicPr preferRelativeResize="0"/>
          <p:nvPr/>
        </p:nvPicPr>
        <p:blipFill>
          <a:blip r:embed="rId3">
            <a:alphaModFix/>
          </a:blip>
          <a:stretch>
            <a:fillRect/>
          </a:stretch>
        </p:blipFill>
        <p:spPr>
          <a:xfrm>
            <a:off x="2544438" y="511788"/>
            <a:ext cx="4055126" cy="40551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sp>
        <p:nvSpPr>
          <p:cNvPr id="919" name="Google Shape;919;g36c5f9e7415_0_693"/>
          <p:cNvSpPr/>
          <p:nvPr/>
        </p:nvSpPr>
        <p:spPr>
          <a:xfrm>
            <a:off x="0" y="0"/>
            <a:ext cx="9141900" cy="5143500"/>
          </a:xfrm>
          <a:prstGeom prst="rect">
            <a:avLst/>
          </a:prstGeom>
          <a:solidFill>
            <a:srgbClr val="8DC73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Garamond"/>
              <a:buNone/>
            </a:pPr>
            <a:r>
              <a:t/>
            </a:r>
            <a:endParaRPr b="0" i="0" sz="1400" u="none" cap="none" strike="noStrike">
              <a:solidFill>
                <a:srgbClr val="FFFFFF"/>
              </a:solidFill>
              <a:latin typeface="Garamond"/>
              <a:ea typeface="Garamond"/>
              <a:cs typeface="Garamond"/>
              <a:sym typeface="Garamond"/>
            </a:endParaRPr>
          </a:p>
        </p:txBody>
      </p:sp>
      <p:grpSp>
        <p:nvGrpSpPr>
          <p:cNvPr id="920" name="Google Shape;920;g36c5f9e7415_0_693"/>
          <p:cNvGrpSpPr/>
          <p:nvPr/>
        </p:nvGrpSpPr>
        <p:grpSpPr>
          <a:xfrm>
            <a:off x="0" y="0"/>
            <a:ext cx="9172472" cy="5142161"/>
            <a:chOff x="-15736" y="0"/>
            <a:chExt cx="12229962" cy="6856215"/>
          </a:xfrm>
        </p:grpSpPr>
        <p:pic>
          <p:nvPicPr>
            <p:cNvPr id="921" name="Google Shape;921;g36c5f9e7415_0_693"/>
            <p:cNvPicPr preferRelativeResize="0"/>
            <p:nvPr/>
          </p:nvPicPr>
          <p:blipFill rotWithShape="1">
            <a:blip r:embed="rId3">
              <a:alphaModFix/>
            </a:blip>
            <a:srcRect b="0" l="0" r="0" t="0"/>
            <a:stretch/>
          </p:blipFill>
          <p:spPr>
            <a:xfrm>
              <a:off x="0" y="0"/>
              <a:ext cx="12188827" cy="6856215"/>
            </a:xfrm>
            <a:prstGeom prst="rect">
              <a:avLst/>
            </a:prstGeom>
            <a:noFill/>
            <a:ln>
              <a:noFill/>
            </a:ln>
          </p:spPr>
        </p:pic>
        <p:sp>
          <p:nvSpPr>
            <p:cNvPr id="922" name="Google Shape;922;g36c5f9e7415_0_693"/>
            <p:cNvSpPr/>
            <p:nvPr/>
          </p:nvSpPr>
          <p:spPr>
            <a:xfrm>
              <a:off x="608012" y="609600"/>
              <a:ext cx="10972800" cy="5638800"/>
            </a:xfrm>
            <a:prstGeom prst="rect">
              <a:avLst/>
            </a:prstGeom>
            <a:noFill/>
            <a:ln cap="flat" cmpd="sng" w="15875">
              <a:solidFill>
                <a:schemeClr val="accen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923" name="Google Shape;923;g36c5f9e7415_0_693"/>
            <p:cNvPicPr preferRelativeResize="0"/>
            <p:nvPr/>
          </p:nvPicPr>
          <p:blipFill rotWithShape="1">
            <a:blip r:embed="rId4">
              <a:alphaModFix/>
            </a:blip>
            <a:srcRect b="0" l="0" r="0" t="0"/>
            <a:stretch/>
          </p:blipFill>
          <p:spPr>
            <a:xfrm>
              <a:off x="-15736" y="3153832"/>
              <a:ext cx="777240" cy="606425"/>
            </a:xfrm>
            <a:prstGeom prst="rect">
              <a:avLst/>
            </a:prstGeom>
            <a:noFill/>
            <a:ln>
              <a:noFill/>
            </a:ln>
          </p:spPr>
        </p:pic>
        <p:pic>
          <p:nvPicPr>
            <p:cNvPr id="924" name="Google Shape;924;g36c5f9e7415_0_693"/>
            <p:cNvPicPr preferRelativeResize="0"/>
            <p:nvPr/>
          </p:nvPicPr>
          <p:blipFill rotWithShape="1">
            <a:blip r:embed="rId4">
              <a:alphaModFix/>
            </a:blip>
            <a:srcRect b="0" l="0" r="0" t="0"/>
            <a:stretch/>
          </p:blipFill>
          <p:spPr>
            <a:xfrm>
              <a:off x="11436986" y="3153832"/>
              <a:ext cx="777240" cy="606425"/>
            </a:xfrm>
            <a:prstGeom prst="rect">
              <a:avLst/>
            </a:prstGeom>
            <a:noFill/>
            <a:ln>
              <a:noFill/>
            </a:ln>
          </p:spPr>
        </p:pic>
      </p:grpSp>
      <p:sp>
        <p:nvSpPr>
          <p:cNvPr id="925" name="Google Shape;925;g36c5f9e7415_0_693"/>
          <p:cNvSpPr txBox="1"/>
          <p:nvPr>
            <p:ph type="title"/>
          </p:nvPr>
        </p:nvSpPr>
        <p:spPr>
          <a:xfrm>
            <a:off x="3268980" y="736599"/>
            <a:ext cx="5257800" cy="9777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rgbClr val="223A76"/>
              </a:buClr>
              <a:buSzPts val="3300"/>
              <a:buFont typeface="Garamond"/>
              <a:buNone/>
            </a:pPr>
            <a:r>
              <a:rPr b="1" lang="en-US">
                <a:solidFill>
                  <a:srgbClr val="223A76"/>
                </a:solidFill>
              </a:rPr>
              <a:t>SCATA Athletic Training</a:t>
            </a:r>
            <a:br>
              <a:rPr b="1" lang="en-US">
                <a:solidFill>
                  <a:srgbClr val="223A76"/>
                </a:solidFill>
              </a:rPr>
            </a:br>
            <a:r>
              <a:rPr b="1" lang="en-US">
                <a:solidFill>
                  <a:srgbClr val="223A76"/>
                </a:solidFill>
              </a:rPr>
              <a:t>Service Award</a:t>
            </a:r>
            <a:endParaRPr/>
          </a:p>
        </p:txBody>
      </p:sp>
      <p:sp>
        <p:nvSpPr>
          <p:cNvPr id="926" name="Google Shape;926;g36c5f9e7415_0_693"/>
          <p:cNvSpPr/>
          <p:nvPr/>
        </p:nvSpPr>
        <p:spPr>
          <a:xfrm>
            <a:off x="819483" y="819150"/>
            <a:ext cx="2294400" cy="3386400"/>
          </a:xfrm>
          <a:prstGeom prst="rect">
            <a:avLst/>
          </a:prstGeom>
          <a:solidFill>
            <a:schemeClr val="lt1"/>
          </a:solidFill>
          <a:ln cap="flat" cmpd="thickThin" w="57150">
            <a:solidFill>
              <a:srgbClr val="7F7F7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Garamond"/>
              <a:buNone/>
            </a:pPr>
            <a:r>
              <a:t/>
            </a:r>
            <a:endParaRPr b="0" i="0" sz="1400" u="none" cap="none" strike="noStrike">
              <a:solidFill>
                <a:srgbClr val="FFFFFF"/>
              </a:solidFill>
              <a:latin typeface="Garamond"/>
              <a:ea typeface="Garamond"/>
              <a:cs typeface="Garamond"/>
              <a:sym typeface="Garamond"/>
            </a:endParaRPr>
          </a:p>
        </p:txBody>
      </p:sp>
      <p:cxnSp>
        <p:nvCxnSpPr>
          <p:cNvPr id="927" name="Google Shape;927;g36c5f9e7415_0_693"/>
          <p:cNvCxnSpPr/>
          <p:nvPr/>
        </p:nvCxnSpPr>
        <p:spPr>
          <a:xfrm>
            <a:off x="3469881" y="1800479"/>
            <a:ext cx="4702500" cy="0"/>
          </a:xfrm>
          <a:prstGeom prst="straightConnector1">
            <a:avLst/>
          </a:prstGeom>
          <a:noFill/>
          <a:ln cap="flat" cmpd="sng" w="15875">
            <a:solidFill>
              <a:schemeClr val="accent1"/>
            </a:solidFill>
            <a:prstDash val="solid"/>
            <a:round/>
            <a:headEnd len="sm" w="sm" type="none"/>
            <a:tailEnd len="sm" w="sm" type="none"/>
          </a:ln>
        </p:spPr>
      </p:cxnSp>
      <p:sp>
        <p:nvSpPr>
          <p:cNvPr id="928" name="Google Shape;928;g36c5f9e7415_0_693"/>
          <p:cNvSpPr/>
          <p:nvPr/>
        </p:nvSpPr>
        <p:spPr>
          <a:xfrm>
            <a:off x="-12872" y="2197291"/>
            <a:ext cx="643726" cy="790984"/>
          </a:xfrm>
          <a:prstGeom prst="flowChartPunchedTape">
            <a:avLst/>
          </a:prstGeom>
          <a:solidFill>
            <a:srgbClr val="223A76"/>
          </a:solidFill>
          <a:ln cap="flat" cmpd="sng" w="15875">
            <a:solidFill>
              <a:srgbClr val="1C305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Garamond"/>
              <a:ea typeface="Garamond"/>
              <a:cs typeface="Garamond"/>
              <a:sym typeface="Garamond"/>
            </a:endParaRPr>
          </a:p>
        </p:txBody>
      </p:sp>
      <p:sp>
        <p:nvSpPr>
          <p:cNvPr id="929" name="Google Shape;929;g36c5f9e7415_0_693"/>
          <p:cNvSpPr/>
          <p:nvPr/>
        </p:nvSpPr>
        <p:spPr>
          <a:xfrm>
            <a:off x="8534369" y="2175588"/>
            <a:ext cx="643726" cy="790984"/>
          </a:xfrm>
          <a:prstGeom prst="flowChartPunchedTape">
            <a:avLst/>
          </a:prstGeom>
          <a:solidFill>
            <a:srgbClr val="223A76"/>
          </a:solidFill>
          <a:ln cap="flat" cmpd="sng" w="15875">
            <a:solidFill>
              <a:srgbClr val="1C305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Garamond"/>
              <a:ea typeface="Garamond"/>
              <a:cs typeface="Garamond"/>
              <a:sym typeface="Garamond"/>
            </a:endParaRPr>
          </a:p>
        </p:txBody>
      </p:sp>
      <p:sp>
        <p:nvSpPr>
          <p:cNvPr id="930" name="Google Shape;930;g36c5f9e7415_0_693"/>
          <p:cNvSpPr txBox="1"/>
          <p:nvPr/>
        </p:nvSpPr>
        <p:spPr>
          <a:xfrm>
            <a:off x="3465560" y="1984153"/>
            <a:ext cx="4702500" cy="21471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i="0" lang="en-US" sz="2400" u="none" cap="none" strike="noStrike">
                <a:solidFill>
                  <a:srgbClr val="223A76"/>
                </a:solidFill>
                <a:latin typeface="Garamond"/>
                <a:ea typeface="Garamond"/>
                <a:cs typeface="Garamond"/>
                <a:sym typeface="Garamond"/>
              </a:rPr>
              <a:t>Amy L. Fraley, PhD, LAT, ATC</a:t>
            </a:r>
            <a:endParaRPr sz="1100"/>
          </a:p>
          <a:p>
            <a:pPr indent="0" lvl="0" marL="0" marR="0" rtl="0" algn="ctr">
              <a:spcBef>
                <a:spcPts val="0"/>
              </a:spcBef>
              <a:spcAft>
                <a:spcPts val="0"/>
              </a:spcAft>
              <a:buNone/>
            </a:pPr>
            <a:r>
              <a:t/>
            </a:r>
            <a:endParaRPr b="1" i="0" sz="2100" u="none" cap="none" strike="noStrike">
              <a:solidFill>
                <a:srgbClr val="223A76"/>
              </a:solidFill>
              <a:latin typeface="Garamond"/>
              <a:ea typeface="Garamond"/>
              <a:cs typeface="Garamond"/>
              <a:sym typeface="Garamond"/>
            </a:endParaRPr>
          </a:p>
          <a:p>
            <a:pPr indent="0" lvl="0" marL="0" marR="0" rtl="0" algn="ctr">
              <a:spcBef>
                <a:spcPts val="0"/>
              </a:spcBef>
              <a:spcAft>
                <a:spcPts val="0"/>
              </a:spcAft>
              <a:buNone/>
            </a:pPr>
            <a:r>
              <a:rPr b="0" i="0" lang="en-US" sz="1800" u="none" cap="none" strike="noStrike">
                <a:solidFill>
                  <a:srgbClr val="223A76"/>
                </a:solidFill>
                <a:latin typeface="Garamond"/>
                <a:ea typeface="Garamond"/>
                <a:cs typeface="Garamond"/>
                <a:sym typeface="Garamond"/>
              </a:rPr>
              <a:t>Clinical Assistant Professor</a:t>
            </a:r>
            <a:endParaRPr sz="1100"/>
          </a:p>
          <a:p>
            <a:pPr indent="0" lvl="0" marL="0" marR="0" rtl="0" algn="ctr">
              <a:spcBef>
                <a:spcPts val="0"/>
              </a:spcBef>
              <a:spcAft>
                <a:spcPts val="0"/>
              </a:spcAft>
              <a:buNone/>
            </a:pPr>
            <a:r>
              <a:rPr b="0" i="0" lang="en-US" sz="1800" u="none" cap="none" strike="noStrike">
                <a:solidFill>
                  <a:srgbClr val="223A76"/>
                </a:solidFill>
                <a:latin typeface="Garamond"/>
                <a:ea typeface="Garamond"/>
                <a:cs typeface="Garamond"/>
                <a:sym typeface="Garamond"/>
              </a:rPr>
              <a:t>Athletic Training</a:t>
            </a:r>
            <a:endParaRPr sz="1100"/>
          </a:p>
          <a:p>
            <a:pPr indent="0" lvl="0" marL="0" marR="0" rtl="0" algn="ctr">
              <a:spcBef>
                <a:spcPts val="0"/>
              </a:spcBef>
              <a:spcAft>
                <a:spcPts val="0"/>
              </a:spcAft>
              <a:buNone/>
            </a:pPr>
            <a:r>
              <a:rPr b="0" i="0" lang="en-US" sz="1800" u="none" cap="none" strike="noStrike">
                <a:solidFill>
                  <a:srgbClr val="223A76"/>
                </a:solidFill>
                <a:latin typeface="Garamond"/>
                <a:ea typeface="Garamond"/>
                <a:cs typeface="Garamond"/>
                <a:sym typeface="Garamond"/>
              </a:rPr>
              <a:t>University of South Carolina</a:t>
            </a:r>
            <a:endParaRPr sz="1100"/>
          </a:p>
          <a:p>
            <a:pPr indent="0" lvl="0" marL="0" marR="0" rtl="0" algn="ctr">
              <a:spcBef>
                <a:spcPts val="0"/>
              </a:spcBef>
              <a:spcAft>
                <a:spcPts val="0"/>
              </a:spcAft>
              <a:buNone/>
            </a:pPr>
            <a:r>
              <a:rPr b="0" i="0" lang="en-US" sz="1800" u="none" cap="none" strike="noStrike">
                <a:solidFill>
                  <a:srgbClr val="223A76"/>
                </a:solidFill>
                <a:latin typeface="Garamond"/>
                <a:ea typeface="Garamond"/>
                <a:cs typeface="Garamond"/>
                <a:sym typeface="Garamond"/>
              </a:rPr>
              <a:t>Columbia, SC</a:t>
            </a:r>
            <a:endParaRPr sz="1100"/>
          </a:p>
          <a:p>
            <a:pPr indent="0" lvl="0" marL="0" marR="0" rtl="0" algn="ctr">
              <a:spcBef>
                <a:spcPts val="0"/>
              </a:spcBef>
              <a:spcAft>
                <a:spcPts val="0"/>
              </a:spcAft>
              <a:buNone/>
            </a:pPr>
            <a:r>
              <a:t/>
            </a:r>
            <a:endParaRPr b="0" i="0" sz="1800" u="none" cap="none" strike="noStrike">
              <a:solidFill>
                <a:srgbClr val="223A76"/>
              </a:solidFill>
              <a:latin typeface="Garamond"/>
              <a:ea typeface="Garamond"/>
              <a:cs typeface="Garamond"/>
              <a:sym typeface="Garamond"/>
            </a:endParaRPr>
          </a:p>
        </p:txBody>
      </p:sp>
      <p:pic>
        <p:nvPicPr>
          <p:cNvPr id="931" name="Google Shape;931;g36c5f9e7415_0_693"/>
          <p:cNvPicPr preferRelativeResize="0"/>
          <p:nvPr/>
        </p:nvPicPr>
        <p:blipFill rotWithShape="1">
          <a:blip r:embed="rId5">
            <a:alphaModFix/>
          </a:blip>
          <a:srcRect b="0" l="0" r="0" t="0"/>
          <a:stretch/>
        </p:blipFill>
        <p:spPr>
          <a:xfrm>
            <a:off x="902527" y="1318805"/>
            <a:ext cx="2118731" cy="244658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5" name="Shape 935"/>
        <p:cNvGrpSpPr/>
        <p:nvPr/>
      </p:nvGrpSpPr>
      <p:grpSpPr>
        <a:xfrm>
          <a:off x="0" y="0"/>
          <a:ext cx="0" cy="0"/>
          <a:chOff x="0" y="0"/>
          <a:chExt cx="0" cy="0"/>
        </a:xfrm>
      </p:grpSpPr>
      <p:sp>
        <p:nvSpPr>
          <p:cNvPr id="936" name="Google Shape;936;g36c5f9e7415_0_709"/>
          <p:cNvSpPr/>
          <p:nvPr/>
        </p:nvSpPr>
        <p:spPr>
          <a:xfrm>
            <a:off x="0" y="0"/>
            <a:ext cx="9141900" cy="5143500"/>
          </a:xfrm>
          <a:prstGeom prst="rect">
            <a:avLst/>
          </a:prstGeom>
          <a:solidFill>
            <a:srgbClr val="8DC73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Garamond"/>
              <a:buNone/>
            </a:pPr>
            <a:r>
              <a:t/>
            </a:r>
            <a:endParaRPr b="0" i="0" sz="1400" u="none" cap="none" strike="noStrike">
              <a:solidFill>
                <a:srgbClr val="FFFFFF"/>
              </a:solidFill>
              <a:latin typeface="Garamond"/>
              <a:ea typeface="Garamond"/>
              <a:cs typeface="Garamond"/>
              <a:sym typeface="Garamond"/>
            </a:endParaRPr>
          </a:p>
        </p:txBody>
      </p:sp>
      <p:grpSp>
        <p:nvGrpSpPr>
          <p:cNvPr id="937" name="Google Shape;937;g36c5f9e7415_0_709"/>
          <p:cNvGrpSpPr/>
          <p:nvPr/>
        </p:nvGrpSpPr>
        <p:grpSpPr>
          <a:xfrm>
            <a:off x="0" y="0"/>
            <a:ext cx="9172472" cy="5142161"/>
            <a:chOff x="-15736" y="0"/>
            <a:chExt cx="12229962" cy="6856215"/>
          </a:xfrm>
        </p:grpSpPr>
        <p:pic>
          <p:nvPicPr>
            <p:cNvPr id="938" name="Google Shape;938;g36c5f9e7415_0_709"/>
            <p:cNvPicPr preferRelativeResize="0"/>
            <p:nvPr/>
          </p:nvPicPr>
          <p:blipFill rotWithShape="1">
            <a:blip r:embed="rId3">
              <a:alphaModFix/>
            </a:blip>
            <a:srcRect b="0" l="0" r="0" t="0"/>
            <a:stretch/>
          </p:blipFill>
          <p:spPr>
            <a:xfrm>
              <a:off x="0" y="0"/>
              <a:ext cx="12188827" cy="6856215"/>
            </a:xfrm>
            <a:prstGeom prst="rect">
              <a:avLst/>
            </a:prstGeom>
            <a:noFill/>
            <a:ln>
              <a:noFill/>
            </a:ln>
          </p:spPr>
        </p:pic>
        <p:sp>
          <p:nvSpPr>
            <p:cNvPr id="939" name="Google Shape;939;g36c5f9e7415_0_709"/>
            <p:cNvSpPr/>
            <p:nvPr/>
          </p:nvSpPr>
          <p:spPr>
            <a:xfrm>
              <a:off x="608012" y="609600"/>
              <a:ext cx="10972800" cy="5638800"/>
            </a:xfrm>
            <a:prstGeom prst="rect">
              <a:avLst/>
            </a:prstGeom>
            <a:noFill/>
            <a:ln cap="flat" cmpd="sng" w="15875">
              <a:solidFill>
                <a:schemeClr val="accen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940" name="Google Shape;940;g36c5f9e7415_0_709"/>
            <p:cNvPicPr preferRelativeResize="0"/>
            <p:nvPr/>
          </p:nvPicPr>
          <p:blipFill rotWithShape="1">
            <a:blip r:embed="rId4">
              <a:alphaModFix/>
            </a:blip>
            <a:srcRect b="0" l="0" r="0" t="0"/>
            <a:stretch/>
          </p:blipFill>
          <p:spPr>
            <a:xfrm>
              <a:off x="-15736" y="3153832"/>
              <a:ext cx="777240" cy="606425"/>
            </a:xfrm>
            <a:prstGeom prst="rect">
              <a:avLst/>
            </a:prstGeom>
            <a:noFill/>
            <a:ln>
              <a:noFill/>
            </a:ln>
          </p:spPr>
        </p:pic>
        <p:pic>
          <p:nvPicPr>
            <p:cNvPr id="941" name="Google Shape;941;g36c5f9e7415_0_709"/>
            <p:cNvPicPr preferRelativeResize="0"/>
            <p:nvPr/>
          </p:nvPicPr>
          <p:blipFill rotWithShape="1">
            <a:blip r:embed="rId4">
              <a:alphaModFix/>
            </a:blip>
            <a:srcRect b="0" l="0" r="0" t="0"/>
            <a:stretch/>
          </p:blipFill>
          <p:spPr>
            <a:xfrm>
              <a:off x="11436986" y="3153832"/>
              <a:ext cx="777240" cy="606425"/>
            </a:xfrm>
            <a:prstGeom prst="rect">
              <a:avLst/>
            </a:prstGeom>
            <a:noFill/>
            <a:ln>
              <a:noFill/>
            </a:ln>
          </p:spPr>
        </p:pic>
      </p:grpSp>
      <p:sp>
        <p:nvSpPr>
          <p:cNvPr id="942" name="Google Shape;942;g36c5f9e7415_0_709"/>
          <p:cNvSpPr txBox="1"/>
          <p:nvPr>
            <p:ph type="title"/>
          </p:nvPr>
        </p:nvSpPr>
        <p:spPr>
          <a:xfrm>
            <a:off x="3268980" y="736599"/>
            <a:ext cx="5257800" cy="9777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rgbClr val="223A76"/>
              </a:buClr>
              <a:buSzPts val="3300"/>
              <a:buFont typeface="Garamond"/>
              <a:buNone/>
            </a:pPr>
            <a:r>
              <a:rPr b="1" lang="en-US">
                <a:solidFill>
                  <a:srgbClr val="223A76"/>
                </a:solidFill>
              </a:rPr>
              <a:t>SCATA Athletic Training</a:t>
            </a:r>
            <a:br>
              <a:rPr b="1" lang="en-US">
                <a:solidFill>
                  <a:srgbClr val="223A76"/>
                </a:solidFill>
              </a:rPr>
            </a:br>
            <a:r>
              <a:rPr b="1" lang="en-US">
                <a:solidFill>
                  <a:srgbClr val="223A76"/>
                </a:solidFill>
              </a:rPr>
              <a:t>Service Award</a:t>
            </a:r>
            <a:endParaRPr/>
          </a:p>
        </p:txBody>
      </p:sp>
      <p:sp>
        <p:nvSpPr>
          <p:cNvPr id="943" name="Google Shape;943;g36c5f9e7415_0_709"/>
          <p:cNvSpPr/>
          <p:nvPr/>
        </p:nvSpPr>
        <p:spPr>
          <a:xfrm>
            <a:off x="819483" y="819150"/>
            <a:ext cx="2294400" cy="3386400"/>
          </a:xfrm>
          <a:prstGeom prst="rect">
            <a:avLst/>
          </a:prstGeom>
          <a:solidFill>
            <a:schemeClr val="lt1"/>
          </a:solidFill>
          <a:ln cap="flat" cmpd="thickThin" w="57150">
            <a:solidFill>
              <a:srgbClr val="7F7F7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Garamond"/>
              <a:buNone/>
            </a:pPr>
            <a:r>
              <a:t/>
            </a:r>
            <a:endParaRPr b="0" i="0" sz="1400" u="none" cap="none" strike="noStrike">
              <a:solidFill>
                <a:srgbClr val="FFFFFF"/>
              </a:solidFill>
              <a:latin typeface="Garamond"/>
              <a:ea typeface="Garamond"/>
              <a:cs typeface="Garamond"/>
              <a:sym typeface="Garamond"/>
            </a:endParaRPr>
          </a:p>
        </p:txBody>
      </p:sp>
      <p:cxnSp>
        <p:nvCxnSpPr>
          <p:cNvPr id="944" name="Google Shape;944;g36c5f9e7415_0_709"/>
          <p:cNvCxnSpPr/>
          <p:nvPr/>
        </p:nvCxnSpPr>
        <p:spPr>
          <a:xfrm>
            <a:off x="3469881" y="1800479"/>
            <a:ext cx="4702500" cy="0"/>
          </a:xfrm>
          <a:prstGeom prst="straightConnector1">
            <a:avLst/>
          </a:prstGeom>
          <a:noFill/>
          <a:ln cap="flat" cmpd="sng" w="15875">
            <a:solidFill>
              <a:schemeClr val="accent1"/>
            </a:solidFill>
            <a:prstDash val="solid"/>
            <a:round/>
            <a:headEnd len="sm" w="sm" type="none"/>
            <a:tailEnd len="sm" w="sm" type="none"/>
          </a:ln>
        </p:spPr>
      </p:cxnSp>
      <p:sp>
        <p:nvSpPr>
          <p:cNvPr id="945" name="Google Shape;945;g36c5f9e7415_0_709"/>
          <p:cNvSpPr/>
          <p:nvPr/>
        </p:nvSpPr>
        <p:spPr>
          <a:xfrm>
            <a:off x="-12872" y="2197291"/>
            <a:ext cx="643726" cy="790984"/>
          </a:xfrm>
          <a:prstGeom prst="flowChartPunchedTape">
            <a:avLst/>
          </a:prstGeom>
          <a:solidFill>
            <a:srgbClr val="223A76"/>
          </a:solidFill>
          <a:ln cap="flat" cmpd="sng" w="15875">
            <a:solidFill>
              <a:srgbClr val="1C305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Garamond"/>
              <a:ea typeface="Garamond"/>
              <a:cs typeface="Garamond"/>
              <a:sym typeface="Garamond"/>
            </a:endParaRPr>
          </a:p>
        </p:txBody>
      </p:sp>
      <p:sp>
        <p:nvSpPr>
          <p:cNvPr id="946" name="Google Shape;946;g36c5f9e7415_0_709"/>
          <p:cNvSpPr/>
          <p:nvPr/>
        </p:nvSpPr>
        <p:spPr>
          <a:xfrm>
            <a:off x="8534369" y="2175588"/>
            <a:ext cx="643726" cy="790984"/>
          </a:xfrm>
          <a:prstGeom prst="flowChartPunchedTape">
            <a:avLst/>
          </a:prstGeom>
          <a:solidFill>
            <a:srgbClr val="223A76"/>
          </a:solidFill>
          <a:ln cap="flat" cmpd="sng" w="15875">
            <a:solidFill>
              <a:srgbClr val="1C305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Garamond"/>
              <a:ea typeface="Garamond"/>
              <a:cs typeface="Garamond"/>
              <a:sym typeface="Garamond"/>
            </a:endParaRPr>
          </a:p>
        </p:txBody>
      </p:sp>
      <p:sp>
        <p:nvSpPr>
          <p:cNvPr id="947" name="Google Shape;947;g36c5f9e7415_0_709"/>
          <p:cNvSpPr txBox="1"/>
          <p:nvPr/>
        </p:nvSpPr>
        <p:spPr>
          <a:xfrm>
            <a:off x="3465560" y="1984153"/>
            <a:ext cx="4702500" cy="19164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i="0" lang="en-US" sz="2700" u="none" cap="none" strike="noStrike">
                <a:solidFill>
                  <a:srgbClr val="223A76"/>
                </a:solidFill>
                <a:latin typeface="Garamond"/>
                <a:ea typeface="Garamond"/>
                <a:cs typeface="Garamond"/>
                <a:sym typeface="Garamond"/>
              </a:rPr>
              <a:t>Jason Keesee, LAT, ATC</a:t>
            </a:r>
            <a:endParaRPr sz="1100"/>
          </a:p>
          <a:p>
            <a:pPr indent="0" lvl="0" marL="0" marR="0" rtl="0" algn="ctr">
              <a:spcBef>
                <a:spcPts val="0"/>
              </a:spcBef>
              <a:spcAft>
                <a:spcPts val="0"/>
              </a:spcAft>
              <a:buNone/>
            </a:pPr>
            <a:r>
              <a:t/>
            </a:r>
            <a:endParaRPr b="1" i="0" sz="2100" u="none" cap="none" strike="noStrike">
              <a:solidFill>
                <a:srgbClr val="223A76"/>
              </a:solidFill>
              <a:latin typeface="Garamond"/>
              <a:ea typeface="Garamond"/>
              <a:cs typeface="Garamond"/>
              <a:sym typeface="Garamond"/>
            </a:endParaRPr>
          </a:p>
          <a:p>
            <a:pPr indent="0" lvl="0" marL="0" marR="0" rtl="0" algn="ctr">
              <a:spcBef>
                <a:spcPts val="0"/>
              </a:spcBef>
              <a:spcAft>
                <a:spcPts val="0"/>
              </a:spcAft>
              <a:buNone/>
            </a:pPr>
            <a:r>
              <a:rPr b="0" i="0" lang="en-US" sz="1800" u="none" cap="none" strike="noStrike">
                <a:solidFill>
                  <a:srgbClr val="223A76"/>
                </a:solidFill>
                <a:latin typeface="Garamond"/>
                <a:ea typeface="Garamond"/>
                <a:cs typeface="Garamond"/>
                <a:sym typeface="Garamond"/>
              </a:rPr>
              <a:t>Head Athletic Trainer</a:t>
            </a:r>
            <a:endParaRPr sz="1100"/>
          </a:p>
          <a:p>
            <a:pPr indent="0" lvl="0" marL="0" marR="0" rtl="0" algn="ctr">
              <a:spcBef>
                <a:spcPts val="0"/>
              </a:spcBef>
              <a:spcAft>
                <a:spcPts val="0"/>
              </a:spcAft>
              <a:buNone/>
            </a:pPr>
            <a:r>
              <a:rPr b="0" i="0" lang="en-US" sz="1800" u="none" cap="none" strike="noStrike">
                <a:solidFill>
                  <a:srgbClr val="223A76"/>
                </a:solidFill>
                <a:latin typeface="Garamond"/>
                <a:ea typeface="Garamond"/>
                <a:cs typeface="Garamond"/>
                <a:sym typeface="Garamond"/>
              </a:rPr>
              <a:t>Socastee High School</a:t>
            </a:r>
            <a:endParaRPr sz="1100"/>
          </a:p>
          <a:p>
            <a:pPr indent="0" lvl="0" marL="0" marR="0" rtl="0" algn="ctr">
              <a:spcBef>
                <a:spcPts val="0"/>
              </a:spcBef>
              <a:spcAft>
                <a:spcPts val="0"/>
              </a:spcAft>
              <a:buNone/>
            </a:pPr>
            <a:r>
              <a:rPr b="0" i="0" lang="en-US" sz="1800" u="none" cap="none" strike="noStrike">
                <a:solidFill>
                  <a:srgbClr val="223A76"/>
                </a:solidFill>
                <a:latin typeface="Garamond"/>
                <a:ea typeface="Garamond"/>
                <a:cs typeface="Garamond"/>
                <a:sym typeface="Garamond"/>
              </a:rPr>
              <a:t>Myrtle Beach, SC</a:t>
            </a:r>
            <a:endParaRPr sz="1100"/>
          </a:p>
          <a:p>
            <a:pPr indent="0" lvl="0" marL="0" marR="0" rtl="0" algn="ctr">
              <a:spcBef>
                <a:spcPts val="0"/>
              </a:spcBef>
              <a:spcAft>
                <a:spcPts val="0"/>
              </a:spcAft>
              <a:buNone/>
            </a:pPr>
            <a:r>
              <a:t/>
            </a:r>
            <a:endParaRPr b="0" i="0" sz="1800" u="none" cap="none" strike="noStrike">
              <a:solidFill>
                <a:srgbClr val="223A76"/>
              </a:solidFill>
              <a:latin typeface="Garamond"/>
              <a:ea typeface="Garamond"/>
              <a:cs typeface="Garamond"/>
              <a:sym typeface="Garamond"/>
            </a:endParaRPr>
          </a:p>
        </p:txBody>
      </p:sp>
      <p:pic>
        <p:nvPicPr>
          <p:cNvPr id="948" name="Google Shape;948;g36c5f9e7415_0_709"/>
          <p:cNvPicPr preferRelativeResize="0"/>
          <p:nvPr/>
        </p:nvPicPr>
        <p:blipFill rotWithShape="1">
          <a:blip r:embed="rId5">
            <a:alphaModFix/>
          </a:blip>
          <a:srcRect b="0" l="0" r="0" t="0"/>
          <a:stretch/>
        </p:blipFill>
        <p:spPr>
          <a:xfrm>
            <a:off x="921425" y="1328908"/>
            <a:ext cx="2099832" cy="242405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2" name="Shape 952"/>
        <p:cNvGrpSpPr/>
        <p:nvPr/>
      </p:nvGrpSpPr>
      <p:grpSpPr>
        <a:xfrm>
          <a:off x="0" y="0"/>
          <a:ext cx="0" cy="0"/>
          <a:chOff x="0" y="0"/>
          <a:chExt cx="0" cy="0"/>
        </a:xfrm>
      </p:grpSpPr>
      <p:sp>
        <p:nvSpPr>
          <p:cNvPr id="953" name="Google Shape;953;g36c5f9e7415_0_725"/>
          <p:cNvSpPr/>
          <p:nvPr/>
        </p:nvSpPr>
        <p:spPr>
          <a:xfrm>
            <a:off x="0" y="0"/>
            <a:ext cx="9141900" cy="5143500"/>
          </a:xfrm>
          <a:prstGeom prst="rect">
            <a:avLst/>
          </a:prstGeom>
          <a:solidFill>
            <a:srgbClr val="8DC73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Garamond"/>
              <a:buNone/>
            </a:pPr>
            <a:r>
              <a:t/>
            </a:r>
            <a:endParaRPr b="0" i="0" sz="1400" u="none" cap="none" strike="noStrike">
              <a:solidFill>
                <a:srgbClr val="FFFFFF"/>
              </a:solidFill>
              <a:latin typeface="Garamond"/>
              <a:ea typeface="Garamond"/>
              <a:cs typeface="Garamond"/>
              <a:sym typeface="Garamond"/>
            </a:endParaRPr>
          </a:p>
        </p:txBody>
      </p:sp>
      <p:grpSp>
        <p:nvGrpSpPr>
          <p:cNvPr id="954" name="Google Shape;954;g36c5f9e7415_0_725"/>
          <p:cNvGrpSpPr/>
          <p:nvPr/>
        </p:nvGrpSpPr>
        <p:grpSpPr>
          <a:xfrm>
            <a:off x="0" y="0"/>
            <a:ext cx="9172472" cy="5142161"/>
            <a:chOff x="-15736" y="0"/>
            <a:chExt cx="12229962" cy="6856215"/>
          </a:xfrm>
        </p:grpSpPr>
        <p:pic>
          <p:nvPicPr>
            <p:cNvPr id="955" name="Google Shape;955;g36c5f9e7415_0_725"/>
            <p:cNvPicPr preferRelativeResize="0"/>
            <p:nvPr/>
          </p:nvPicPr>
          <p:blipFill rotWithShape="1">
            <a:blip r:embed="rId3">
              <a:alphaModFix/>
            </a:blip>
            <a:srcRect b="0" l="0" r="0" t="0"/>
            <a:stretch/>
          </p:blipFill>
          <p:spPr>
            <a:xfrm>
              <a:off x="0" y="0"/>
              <a:ext cx="12188827" cy="6856215"/>
            </a:xfrm>
            <a:prstGeom prst="rect">
              <a:avLst/>
            </a:prstGeom>
            <a:noFill/>
            <a:ln>
              <a:noFill/>
            </a:ln>
          </p:spPr>
        </p:pic>
        <p:sp>
          <p:nvSpPr>
            <p:cNvPr id="956" name="Google Shape;956;g36c5f9e7415_0_725"/>
            <p:cNvSpPr/>
            <p:nvPr/>
          </p:nvSpPr>
          <p:spPr>
            <a:xfrm>
              <a:off x="608012" y="609600"/>
              <a:ext cx="10972800" cy="5638800"/>
            </a:xfrm>
            <a:prstGeom prst="rect">
              <a:avLst/>
            </a:prstGeom>
            <a:noFill/>
            <a:ln cap="flat" cmpd="sng" w="15875">
              <a:solidFill>
                <a:schemeClr val="accen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957" name="Google Shape;957;g36c5f9e7415_0_725"/>
            <p:cNvPicPr preferRelativeResize="0"/>
            <p:nvPr/>
          </p:nvPicPr>
          <p:blipFill rotWithShape="1">
            <a:blip r:embed="rId4">
              <a:alphaModFix/>
            </a:blip>
            <a:srcRect b="0" l="0" r="0" t="0"/>
            <a:stretch/>
          </p:blipFill>
          <p:spPr>
            <a:xfrm>
              <a:off x="-15736" y="3153832"/>
              <a:ext cx="777240" cy="606425"/>
            </a:xfrm>
            <a:prstGeom prst="rect">
              <a:avLst/>
            </a:prstGeom>
            <a:noFill/>
            <a:ln>
              <a:noFill/>
            </a:ln>
          </p:spPr>
        </p:pic>
        <p:pic>
          <p:nvPicPr>
            <p:cNvPr id="958" name="Google Shape;958;g36c5f9e7415_0_725"/>
            <p:cNvPicPr preferRelativeResize="0"/>
            <p:nvPr/>
          </p:nvPicPr>
          <p:blipFill rotWithShape="1">
            <a:blip r:embed="rId4">
              <a:alphaModFix/>
            </a:blip>
            <a:srcRect b="0" l="0" r="0" t="0"/>
            <a:stretch/>
          </p:blipFill>
          <p:spPr>
            <a:xfrm>
              <a:off x="11436986" y="3153832"/>
              <a:ext cx="777240" cy="606425"/>
            </a:xfrm>
            <a:prstGeom prst="rect">
              <a:avLst/>
            </a:prstGeom>
            <a:noFill/>
            <a:ln>
              <a:noFill/>
            </a:ln>
          </p:spPr>
        </p:pic>
      </p:grpSp>
      <p:sp>
        <p:nvSpPr>
          <p:cNvPr id="959" name="Google Shape;959;g36c5f9e7415_0_725"/>
          <p:cNvSpPr txBox="1"/>
          <p:nvPr>
            <p:ph type="title"/>
          </p:nvPr>
        </p:nvSpPr>
        <p:spPr>
          <a:xfrm>
            <a:off x="3268980" y="736599"/>
            <a:ext cx="5257800" cy="9777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rgbClr val="223A76"/>
              </a:buClr>
              <a:buSzPts val="3300"/>
              <a:buFont typeface="Garamond"/>
              <a:buNone/>
            </a:pPr>
            <a:r>
              <a:rPr b="1" lang="en-US">
                <a:solidFill>
                  <a:srgbClr val="223A76"/>
                </a:solidFill>
              </a:rPr>
              <a:t>SCATA Athletic Training</a:t>
            </a:r>
            <a:br>
              <a:rPr b="1" lang="en-US">
                <a:solidFill>
                  <a:srgbClr val="223A76"/>
                </a:solidFill>
              </a:rPr>
            </a:br>
            <a:r>
              <a:rPr b="1" lang="en-US">
                <a:solidFill>
                  <a:srgbClr val="223A76"/>
                </a:solidFill>
              </a:rPr>
              <a:t>Service Award</a:t>
            </a:r>
            <a:endParaRPr/>
          </a:p>
        </p:txBody>
      </p:sp>
      <p:sp>
        <p:nvSpPr>
          <p:cNvPr id="960" name="Google Shape;960;g36c5f9e7415_0_725"/>
          <p:cNvSpPr/>
          <p:nvPr/>
        </p:nvSpPr>
        <p:spPr>
          <a:xfrm>
            <a:off x="819483" y="819150"/>
            <a:ext cx="2294400" cy="3386400"/>
          </a:xfrm>
          <a:prstGeom prst="rect">
            <a:avLst/>
          </a:prstGeom>
          <a:solidFill>
            <a:schemeClr val="lt1"/>
          </a:solidFill>
          <a:ln cap="flat" cmpd="thickThin" w="57150">
            <a:solidFill>
              <a:srgbClr val="7F7F7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Garamond"/>
              <a:buNone/>
            </a:pPr>
            <a:r>
              <a:t/>
            </a:r>
            <a:endParaRPr b="0" i="0" sz="1400" u="none" cap="none" strike="noStrike">
              <a:solidFill>
                <a:srgbClr val="FFFFFF"/>
              </a:solidFill>
              <a:latin typeface="Garamond"/>
              <a:ea typeface="Garamond"/>
              <a:cs typeface="Garamond"/>
              <a:sym typeface="Garamond"/>
            </a:endParaRPr>
          </a:p>
        </p:txBody>
      </p:sp>
      <p:cxnSp>
        <p:nvCxnSpPr>
          <p:cNvPr id="961" name="Google Shape;961;g36c5f9e7415_0_725"/>
          <p:cNvCxnSpPr/>
          <p:nvPr/>
        </p:nvCxnSpPr>
        <p:spPr>
          <a:xfrm>
            <a:off x="3469881" y="1800479"/>
            <a:ext cx="4702500" cy="0"/>
          </a:xfrm>
          <a:prstGeom prst="straightConnector1">
            <a:avLst/>
          </a:prstGeom>
          <a:noFill/>
          <a:ln cap="flat" cmpd="sng" w="15875">
            <a:solidFill>
              <a:schemeClr val="accent1"/>
            </a:solidFill>
            <a:prstDash val="solid"/>
            <a:round/>
            <a:headEnd len="sm" w="sm" type="none"/>
            <a:tailEnd len="sm" w="sm" type="none"/>
          </a:ln>
        </p:spPr>
      </p:cxnSp>
      <p:sp>
        <p:nvSpPr>
          <p:cNvPr id="962" name="Google Shape;962;g36c5f9e7415_0_725"/>
          <p:cNvSpPr/>
          <p:nvPr/>
        </p:nvSpPr>
        <p:spPr>
          <a:xfrm>
            <a:off x="-12872" y="2197291"/>
            <a:ext cx="643726" cy="790984"/>
          </a:xfrm>
          <a:prstGeom prst="flowChartPunchedTape">
            <a:avLst/>
          </a:prstGeom>
          <a:solidFill>
            <a:srgbClr val="223A76"/>
          </a:solidFill>
          <a:ln cap="flat" cmpd="sng" w="15875">
            <a:solidFill>
              <a:srgbClr val="1C305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Garamond"/>
              <a:ea typeface="Garamond"/>
              <a:cs typeface="Garamond"/>
              <a:sym typeface="Garamond"/>
            </a:endParaRPr>
          </a:p>
        </p:txBody>
      </p:sp>
      <p:sp>
        <p:nvSpPr>
          <p:cNvPr id="963" name="Google Shape;963;g36c5f9e7415_0_725"/>
          <p:cNvSpPr/>
          <p:nvPr/>
        </p:nvSpPr>
        <p:spPr>
          <a:xfrm>
            <a:off x="8534369" y="2175588"/>
            <a:ext cx="643726" cy="790984"/>
          </a:xfrm>
          <a:prstGeom prst="flowChartPunchedTape">
            <a:avLst/>
          </a:prstGeom>
          <a:solidFill>
            <a:srgbClr val="223A76"/>
          </a:solidFill>
          <a:ln cap="flat" cmpd="sng" w="15875">
            <a:solidFill>
              <a:srgbClr val="1C305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Garamond"/>
              <a:ea typeface="Garamond"/>
              <a:cs typeface="Garamond"/>
              <a:sym typeface="Garamond"/>
            </a:endParaRPr>
          </a:p>
        </p:txBody>
      </p:sp>
      <p:sp>
        <p:nvSpPr>
          <p:cNvPr id="964" name="Google Shape;964;g36c5f9e7415_0_725"/>
          <p:cNvSpPr txBox="1"/>
          <p:nvPr/>
        </p:nvSpPr>
        <p:spPr>
          <a:xfrm>
            <a:off x="3465560" y="1984153"/>
            <a:ext cx="4702500" cy="2055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i="0" lang="en-US" sz="2700" u="none" cap="none" strike="noStrike">
                <a:solidFill>
                  <a:srgbClr val="223A76"/>
                </a:solidFill>
                <a:latin typeface="Garamond"/>
                <a:ea typeface="Garamond"/>
                <a:cs typeface="Garamond"/>
                <a:sym typeface="Garamond"/>
              </a:rPr>
              <a:t>Zachery Richards, LAT, ATC</a:t>
            </a:r>
            <a:endParaRPr sz="1100"/>
          </a:p>
          <a:p>
            <a:pPr indent="0" lvl="0" marL="0" marR="0" rtl="0" algn="ctr">
              <a:spcBef>
                <a:spcPts val="0"/>
              </a:spcBef>
              <a:spcAft>
                <a:spcPts val="0"/>
              </a:spcAft>
              <a:buNone/>
            </a:pPr>
            <a:r>
              <a:t/>
            </a:r>
            <a:endParaRPr b="1" i="0" sz="2100" u="none" cap="none" strike="noStrike">
              <a:solidFill>
                <a:srgbClr val="223A76"/>
              </a:solidFill>
              <a:latin typeface="Garamond"/>
              <a:ea typeface="Garamond"/>
              <a:cs typeface="Garamond"/>
              <a:sym typeface="Garamond"/>
            </a:endParaRPr>
          </a:p>
          <a:p>
            <a:pPr indent="0" lvl="0" marL="0" marR="0" rtl="0" algn="ctr">
              <a:spcBef>
                <a:spcPts val="0"/>
              </a:spcBef>
              <a:spcAft>
                <a:spcPts val="0"/>
              </a:spcAft>
              <a:buNone/>
            </a:pPr>
            <a:r>
              <a:rPr b="0" i="0" lang="en-US" sz="2100" u="none" cap="none" strike="noStrike">
                <a:solidFill>
                  <a:srgbClr val="223A76"/>
                </a:solidFill>
                <a:latin typeface="Garamond"/>
                <a:ea typeface="Garamond"/>
                <a:cs typeface="Garamond"/>
                <a:sym typeface="Garamond"/>
              </a:rPr>
              <a:t>Head Athletic Trainer</a:t>
            </a:r>
            <a:endParaRPr sz="1100"/>
          </a:p>
          <a:p>
            <a:pPr indent="0" lvl="0" marL="0" marR="0" rtl="0" algn="ctr">
              <a:spcBef>
                <a:spcPts val="0"/>
              </a:spcBef>
              <a:spcAft>
                <a:spcPts val="0"/>
              </a:spcAft>
              <a:buNone/>
            </a:pPr>
            <a:r>
              <a:rPr b="0" i="0" lang="en-US" sz="2100" u="none" cap="none" strike="noStrike">
                <a:solidFill>
                  <a:srgbClr val="223A76"/>
                </a:solidFill>
                <a:latin typeface="Garamond"/>
                <a:ea typeface="Garamond"/>
                <a:cs typeface="Garamond"/>
                <a:sym typeface="Garamond"/>
              </a:rPr>
              <a:t>Pelion High School</a:t>
            </a:r>
            <a:endParaRPr sz="1100"/>
          </a:p>
          <a:p>
            <a:pPr indent="0" lvl="0" marL="0" marR="0" rtl="0" algn="ctr">
              <a:spcBef>
                <a:spcPts val="0"/>
              </a:spcBef>
              <a:spcAft>
                <a:spcPts val="0"/>
              </a:spcAft>
              <a:buNone/>
            </a:pPr>
            <a:r>
              <a:rPr b="0" i="0" lang="en-US" sz="2100" u="none" cap="none" strike="noStrike">
                <a:solidFill>
                  <a:srgbClr val="223A76"/>
                </a:solidFill>
                <a:latin typeface="Garamond"/>
                <a:ea typeface="Garamond"/>
                <a:cs typeface="Garamond"/>
                <a:sym typeface="Garamond"/>
              </a:rPr>
              <a:t>Pelion, SC</a:t>
            </a:r>
            <a:endParaRPr sz="1100"/>
          </a:p>
          <a:p>
            <a:pPr indent="0" lvl="0" marL="0" marR="0" rtl="0" algn="ctr">
              <a:spcBef>
                <a:spcPts val="0"/>
              </a:spcBef>
              <a:spcAft>
                <a:spcPts val="0"/>
              </a:spcAft>
              <a:buNone/>
            </a:pPr>
            <a:r>
              <a:t/>
            </a:r>
            <a:endParaRPr b="0" i="0" sz="1800" u="none" cap="none" strike="noStrike">
              <a:solidFill>
                <a:srgbClr val="223A76"/>
              </a:solidFill>
              <a:latin typeface="Garamond"/>
              <a:ea typeface="Garamond"/>
              <a:cs typeface="Garamond"/>
              <a:sym typeface="Garamond"/>
            </a:endParaRPr>
          </a:p>
        </p:txBody>
      </p:sp>
      <p:pic>
        <p:nvPicPr>
          <p:cNvPr id="965" name="Google Shape;965;g36c5f9e7415_0_725"/>
          <p:cNvPicPr preferRelativeResize="0"/>
          <p:nvPr/>
        </p:nvPicPr>
        <p:blipFill rotWithShape="1">
          <a:blip r:embed="rId5">
            <a:alphaModFix/>
          </a:blip>
          <a:srcRect b="0" l="0" r="0" t="0"/>
          <a:stretch/>
        </p:blipFill>
        <p:spPr>
          <a:xfrm>
            <a:off x="866738" y="1288659"/>
            <a:ext cx="2154517" cy="235491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9" name="Shape 969"/>
        <p:cNvGrpSpPr/>
        <p:nvPr/>
      </p:nvGrpSpPr>
      <p:grpSpPr>
        <a:xfrm>
          <a:off x="0" y="0"/>
          <a:ext cx="0" cy="0"/>
          <a:chOff x="0" y="0"/>
          <a:chExt cx="0" cy="0"/>
        </a:xfrm>
      </p:grpSpPr>
      <p:sp>
        <p:nvSpPr>
          <p:cNvPr id="970" name="Google Shape;970;g36c5f9e7415_0_741"/>
          <p:cNvSpPr/>
          <p:nvPr/>
        </p:nvSpPr>
        <p:spPr>
          <a:xfrm>
            <a:off x="0" y="0"/>
            <a:ext cx="9141900" cy="5143500"/>
          </a:xfrm>
          <a:prstGeom prst="rect">
            <a:avLst/>
          </a:prstGeom>
          <a:solidFill>
            <a:srgbClr val="8DC73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Garamond"/>
              <a:buNone/>
            </a:pPr>
            <a:r>
              <a:t/>
            </a:r>
            <a:endParaRPr b="0" i="0" sz="1400" u="none" cap="none" strike="noStrike">
              <a:solidFill>
                <a:srgbClr val="FFFFFF"/>
              </a:solidFill>
              <a:latin typeface="Garamond"/>
              <a:ea typeface="Garamond"/>
              <a:cs typeface="Garamond"/>
              <a:sym typeface="Garamond"/>
            </a:endParaRPr>
          </a:p>
        </p:txBody>
      </p:sp>
      <p:grpSp>
        <p:nvGrpSpPr>
          <p:cNvPr id="971" name="Google Shape;971;g36c5f9e7415_0_741"/>
          <p:cNvGrpSpPr/>
          <p:nvPr/>
        </p:nvGrpSpPr>
        <p:grpSpPr>
          <a:xfrm>
            <a:off x="0" y="0"/>
            <a:ext cx="9172472" cy="5142161"/>
            <a:chOff x="-15736" y="0"/>
            <a:chExt cx="12229962" cy="6856215"/>
          </a:xfrm>
        </p:grpSpPr>
        <p:pic>
          <p:nvPicPr>
            <p:cNvPr id="972" name="Google Shape;972;g36c5f9e7415_0_741"/>
            <p:cNvPicPr preferRelativeResize="0"/>
            <p:nvPr/>
          </p:nvPicPr>
          <p:blipFill rotWithShape="1">
            <a:blip r:embed="rId3">
              <a:alphaModFix/>
            </a:blip>
            <a:srcRect b="0" l="0" r="0" t="0"/>
            <a:stretch/>
          </p:blipFill>
          <p:spPr>
            <a:xfrm>
              <a:off x="0" y="0"/>
              <a:ext cx="12188827" cy="6856215"/>
            </a:xfrm>
            <a:prstGeom prst="rect">
              <a:avLst/>
            </a:prstGeom>
            <a:noFill/>
            <a:ln>
              <a:noFill/>
            </a:ln>
          </p:spPr>
        </p:pic>
        <p:sp>
          <p:nvSpPr>
            <p:cNvPr id="973" name="Google Shape;973;g36c5f9e7415_0_741"/>
            <p:cNvSpPr/>
            <p:nvPr/>
          </p:nvSpPr>
          <p:spPr>
            <a:xfrm>
              <a:off x="608012" y="609600"/>
              <a:ext cx="10972800" cy="5638800"/>
            </a:xfrm>
            <a:prstGeom prst="rect">
              <a:avLst/>
            </a:prstGeom>
            <a:noFill/>
            <a:ln cap="flat" cmpd="sng" w="15875">
              <a:solidFill>
                <a:schemeClr val="accen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974" name="Google Shape;974;g36c5f9e7415_0_741"/>
            <p:cNvPicPr preferRelativeResize="0"/>
            <p:nvPr/>
          </p:nvPicPr>
          <p:blipFill rotWithShape="1">
            <a:blip r:embed="rId4">
              <a:alphaModFix/>
            </a:blip>
            <a:srcRect b="0" l="0" r="0" t="0"/>
            <a:stretch/>
          </p:blipFill>
          <p:spPr>
            <a:xfrm>
              <a:off x="-15736" y="3153832"/>
              <a:ext cx="777240" cy="606425"/>
            </a:xfrm>
            <a:prstGeom prst="rect">
              <a:avLst/>
            </a:prstGeom>
            <a:noFill/>
            <a:ln>
              <a:noFill/>
            </a:ln>
          </p:spPr>
        </p:pic>
        <p:pic>
          <p:nvPicPr>
            <p:cNvPr id="975" name="Google Shape;975;g36c5f9e7415_0_741"/>
            <p:cNvPicPr preferRelativeResize="0"/>
            <p:nvPr/>
          </p:nvPicPr>
          <p:blipFill rotWithShape="1">
            <a:blip r:embed="rId4">
              <a:alphaModFix/>
            </a:blip>
            <a:srcRect b="0" l="0" r="0" t="0"/>
            <a:stretch/>
          </p:blipFill>
          <p:spPr>
            <a:xfrm>
              <a:off x="11436986" y="3153832"/>
              <a:ext cx="777240" cy="606425"/>
            </a:xfrm>
            <a:prstGeom prst="rect">
              <a:avLst/>
            </a:prstGeom>
            <a:noFill/>
            <a:ln>
              <a:noFill/>
            </a:ln>
          </p:spPr>
        </p:pic>
      </p:grpSp>
      <p:sp>
        <p:nvSpPr>
          <p:cNvPr id="976" name="Google Shape;976;g36c5f9e7415_0_741"/>
          <p:cNvSpPr txBox="1"/>
          <p:nvPr>
            <p:ph type="title"/>
          </p:nvPr>
        </p:nvSpPr>
        <p:spPr>
          <a:xfrm>
            <a:off x="3268980" y="736599"/>
            <a:ext cx="5257800" cy="9777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rgbClr val="223A76"/>
              </a:buClr>
              <a:buSzPts val="3300"/>
              <a:buFont typeface="Garamond"/>
              <a:buNone/>
            </a:pPr>
            <a:r>
              <a:rPr b="1" lang="en-US">
                <a:solidFill>
                  <a:srgbClr val="223A76"/>
                </a:solidFill>
              </a:rPr>
              <a:t>SCATA Athletic Training</a:t>
            </a:r>
            <a:br>
              <a:rPr b="1" lang="en-US">
                <a:solidFill>
                  <a:srgbClr val="223A76"/>
                </a:solidFill>
              </a:rPr>
            </a:br>
            <a:r>
              <a:rPr b="1" lang="en-US">
                <a:solidFill>
                  <a:srgbClr val="223A76"/>
                </a:solidFill>
              </a:rPr>
              <a:t>Service Award</a:t>
            </a:r>
            <a:endParaRPr/>
          </a:p>
        </p:txBody>
      </p:sp>
      <p:sp>
        <p:nvSpPr>
          <p:cNvPr id="977" name="Google Shape;977;g36c5f9e7415_0_741"/>
          <p:cNvSpPr/>
          <p:nvPr/>
        </p:nvSpPr>
        <p:spPr>
          <a:xfrm>
            <a:off x="819483" y="819150"/>
            <a:ext cx="2294400" cy="3386400"/>
          </a:xfrm>
          <a:prstGeom prst="rect">
            <a:avLst/>
          </a:prstGeom>
          <a:solidFill>
            <a:schemeClr val="lt1"/>
          </a:solidFill>
          <a:ln cap="flat" cmpd="thickThin" w="57150">
            <a:solidFill>
              <a:srgbClr val="7F7F7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Garamond"/>
              <a:buNone/>
            </a:pPr>
            <a:r>
              <a:t/>
            </a:r>
            <a:endParaRPr b="0" i="0" sz="1400" u="none" cap="none" strike="noStrike">
              <a:solidFill>
                <a:srgbClr val="FFFFFF"/>
              </a:solidFill>
              <a:latin typeface="Garamond"/>
              <a:ea typeface="Garamond"/>
              <a:cs typeface="Garamond"/>
              <a:sym typeface="Garamond"/>
            </a:endParaRPr>
          </a:p>
        </p:txBody>
      </p:sp>
      <p:cxnSp>
        <p:nvCxnSpPr>
          <p:cNvPr id="978" name="Google Shape;978;g36c5f9e7415_0_741"/>
          <p:cNvCxnSpPr/>
          <p:nvPr/>
        </p:nvCxnSpPr>
        <p:spPr>
          <a:xfrm>
            <a:off x="3469881" y="1800479"/>
            <a:ext cx="4702500" cy="0"/>
          </a:xfrm>
          <a:prstGeom prst="straightConnector1">
            <a:avLst/>
          </a:prstGeom>
          <a:noFill/>
          <a:ln cap="flat" cmpd="sng" w="15875">
            <a:solidFill>
              <a:schemeClr val="accent1"/>
            </a:solidFill>
            <a:prstDash val="solid"/>
            <a:round/>
            <a:headEnd len="sm" w="sm" type="none"/>
            <a:tailEnd len="sm" w="sm" type="none"/>
          </a:ln>
        </p:spPr>
      </p:cxnSp>
      <p:sp>
        <p:nvSpPr>
          <p:cNvPr id="979" name="Google Shape;979;g36c5f9e7415_0_741"/>
          <p:cNvSpPr/>
          <p:nvPr/>
        </p:nvSpPr>
        <p:spPr>
          <a:xfrm>
            <a:off x="-12872" y="2197291"/>
            <a:ext cx="643726" cy="790984"/>
          </a:xfrm>
          <a:prstGeom prst="flowChartPunchedTape">
            <a:avLst/>
          </a:prstGeom>
          <a:solidFill>
            <a:srgbClr val="223A76"/>
          </a:solidFill>
          <a:ln cap="flat" cmpd="sng" w="15875">
            <a:solidFill>
              <a:srgbClr val="1C305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Garamond"/>
              <a:ea typeface="Garamond"/>
              <a:cs typeface="Garamond"/>
              <a:sym typeface="Garamond"/>
            </a:endParaRPr>
          </a:p>
        </p:txBody>
      </p:sp>
      <p:sp>
        <p:nvSpPr>
          <p:cNvPr id="980" name="Google Shape;980;g36c5f9e7415_0_741"/>
          <p:cNvSpPr/>
          <p:nvPr/>
        </p:nvSpPr>
        <p:spPr>
          <a:xfrm>
            <a:off x="8534369" y="2175588"/>
            <a:ext cx="643726" cy="790984"/>
          </a:xfrm>
          <a:prstGeom prst="flowChartPunchedTape">
            <a:avLst/>
          </a:prstGeom>
          <a:solidFill>
            <a:srgbClr val="223A76"/>
          </a:solidFill>
          <a:ln cap="flat" cmpd="sng" w="15875">
            <a:solidFill>
              <a:srgbClr val="1C305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Garamond"/>
              <a:ea typeface="Garamond"/>
              <a:cs typeface="Garamond"/>
              <a:sym typeface="Garamond"/>
            </a:endParaRPr>
          </a:p>
        </p:txBody>
      </p:sp>
      <p:sp>
        <p:nvSpPr>
          <p:cNvPr id="981" name="Google Shape;981;g36c5f9e7415_0_741"/>
          <p:cNvSpPr txBox="1"/>
          <p:nvPr/>
        </p:nvSpPr>
        <p:spPr>
          <a:xfrm>
            <a:off x="3465560" y="1984153"/>
            <a:ext cx="4702500" cy="2055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i="0" lang="en-US" sz="2700" u="none" cap="none" strike="noStrike">
                <a:solidFill>
                  <a:srgbClr val="223A76"/>
                </a:solidFill>
                <a:latin typeface="Garamond"/>
                <a:ea typeface="Garamond"/>
                <a:cs typeface="Garamond"/>
                <a:sym typeface="Garamond"/>
              </a:rPr>
              <a:t>Mike Smith, AT Ret.</a:t>
            </a:r>
            <a:endParaRPr sz="1100"/>
          </a:p>
          <a:p>
            <a:pPr indent="0" lvl="0" marL="0" marR="0" rtl="0" algn="ctr">
              <a:spcBef>
                <a:spcPts val="0"/>
              </a:spcBef>
              <a:spcAft>
                <a:spcPts val="0"/>
              </a:spcAft>
              <a:buNone/>
            </a:pPr>
            <a:r>
              <a:t/>
            </a:r>
            <a:endParaRPr b="1" i="0" sz="2100" u="none" cap="none" strike="noStrike">
              <a:solidFill>
                <a:srgbClr val="223A76"/>
              </a:solidFill>
              <a:latin typeface="Garamond"/>
              <a:ea typeface="Garamond"/>
              <a:cs typeface="Garamond"/>
              <a:sym typeface="Garamond"/>
            </a:endParaRPr>
          </a:p>
          <a:p>
            <a:pPr indent="0" lvl="0" marL="0" marR="0" rtl="0" algn="ctr">
              <a:spcBef>
                <a:spcPts val="0"/>
              </a:spcBef>
              <a:spcAft>
                <a:spcPts val="0"/>
              </a:spcAft>
              <a:buNone/>
            </a:pPr>
            <a:r>
              <a:rPr b="0" i="0" lang="en-US" sz="2100" u="none" cap="none" strike="noStrike">
                <a:solidFill>
                  <a:srgbClr val="223A76"/>
                </a:solidFill>
                <a:latin typeface="Garamond"/>
                <a:ea typeface="Garamond"/>
                <a:cs typeface="Garamond"/>
                <a:sym typeface="Garamond"/>
              </a:rPr>
              <a:t>Retired, Head Athletic Trainer</a:t>
            </a:r>
            <a:endParaRPr sz="1100"/>
          </a:p>
          <a:p>
            <a:pPr indent="0" lvl="0" marL="0" marR="0" rtl="0" algn="ctr">
              <a:spcBef>
                <a:spcPts val="0"/>
              </a:spcBef>
              <a:spcAft>
                <a:spcPts val="0"/>
              </a:spcAft>
              <a:buNone/>
            </a:pPr>
            <a:r>
              <a:rPr b="0" i="0" lang="en-US" sz="2100" u="none" cap="none" strike="noStrike">
                <a:solidFill>
                  <a:srgbClr val="223A76"/>
                </a:solidFill>
                <a:latin typeface="Garamond"/>
                <a:ea typeface="Garamond"/>
                <a:cs typeface="Garamond"/>
                <a:sym typeface="Garamond"/>
              </a:rPr>
              <a:t>York Comprehensive High School</a:t>
            </a:r>
            <a:endParaRPr sz="1100"/>
          </a:p>
          <a:p>
            <a:pPr indent="0" lvl="0" marL="0" marR="0" rtl="0" algn="ctr">
              <a:spcBef>
                <a:spcPts val="0"/>
              </a:spcBef>
              <a:spcAft>
                <a:spcPts val="0"/>
              </a:spcAft>
              <a:buNone/>
            </a:pPr>
            <a:r>
              <a:rPr b="0" i="0" lang="en-US" sz="2100" u="none" cap="none" strike="noStrike">
                <a:solidFill>
                  <a:srgbClr val="223A76"/>
                </a:solidFill>
                <a:latin typeface="Garamond"/>
                <a:ea typeface="Garamond"/>
                <a:cs typeface="Garamond"/>
                <a:sym typeface="Garamond"/>
              </a:rPr>
              <a:t>York, SC</a:t>
            </a:r>
            <a:endParaRPr sz="1100"/>
          </a:p>
          <a:p>
            <a:pPr indent="0" lvl="0" marL="0" marR="0" rtl="0" algn="ctr">
              <a:spcBef>
                <a:spcPts val="0"/>
              </a:spcBef>
              <a:spcAft>
                <a:spcPts val="0"/>
              </a:spcAft>
              <a:buNone/>
            </a:pPr>
            <a:r>
              <a:t/>
            </a:r>
            <a:endParaRPr b="0" i="0" sz="1800" u="none" cap="none" strike="noStrike">
              <a:solidFill>
                <a:srgbClr val="223A76"/>
              </a:solidFill>
              <a:latin typeface="Garamond"/>
              <a:ea typeface="Garamond"/>
              <a:cs typeface="Garamond"/>
              <a:sym typeface="Garamond"/>
            </a:endParaRPr>
          </a:p>
        </p:txBody>
      </p:sp>
      <p:pic>
        <p:nvPicPr>
          <p:cNvPr id="982" name="Google Shape;982;g36c5f9e7415_0_741"/>
          <p:cNvPicPr preferRelativeResize="0"/>
          <p:nvPr/>
        </p:nvPicPr>
        <p:blipFill rotWithShape="1">
          <a:blip r:embed="rId5">
            <a:alphaModFix/>
          </a:blip>
          <a:srcRect b="0" l="0" r="0" t="0"/>
          <a:stretch/>
        </p:blipFill>
        <p:spPr>
          <a:xfrm>
            <a:off x="896168" y="1121267"/>
            <a:ext cx="2125088" cy="27756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6" name="Shape 986"/>
        <p:cNvGrpSpPr/>
        <p:nvPr/>
      </p:nvGrpSpPr>
      <p:grpSpPr>
        <a:xfrm>
          <a:off x="0" y="0"/>
          <a:ext cx="0" cy="0"/>
          <a:chOff x="0" y="0"/>
          <a:chExt cx="0" cy="0"/>
        </a:xfrm>
      </p:grpSpPr>
      <p:sp>
        <p:nvSpPr>
          <p:cNvPr id="987" name="Google Shape;987;g36c5f9e7415_0_757"/>
          <p:cNvSpPr/>
          <p:nvPr/>
        </p:nvSpPr>
        <p:spPr>
          <a:xfrm>
            <a:off x="0" y="0"/>
            <a:ext cx="9141900" cy="5143500"/>
          </a:xfrm>
          <a:prstGeom prst="rect">
            <a:avLst/>
          </a:prstGeom>
          <a:solidFill>
            <a:srgbClr val="8DC73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Garamond"/>
              <a:buNone/>
            </a:pPr>
            <a:r>
              <a:t/>
            </a:r>
            <a:endParaRPr b="0" i="0" sz="1400" u="none" cap="none" strike="noStrike">
              <a:solidFill>
                <a:srgbClr val="FFFFFF"/>
              </a:solidFill>
              <a:latin typeface="Garamond"/>
              <a:ea typeface="Garamond"/>
              <a:cs typeface="Garamond"/>
              <a:sym typeface="Garamond"/>
            </a:endParaRPr>
          </a:p>
        </p:txBody>
      </p:sp>
      <p:grpSp>
        <p:nvGrpSpPr>
          <p:cNvPr id="988" name="Google Shape;988;g36c5f9e7415_0_757"/>
          <p:cNvGrpSpPr/>
          <p:nvPr/>
        </p:nvGrpSpPr>
        <p:grpSpPr>
          <a:xfrm>
            <a:off x="0" y="0"/>
            <a:ext cx="9172472" cy="5142161"/>
            <a:chOff x="-15736" y="0"/>
            <a:chExt cx="12229962" cy="6856215"/>
          </a:xfrm>
        </p:grpSpPr>
        <p:pic>
          <p:nvPicPr>
            <p:cNvPr id="989" name="Google Shape;989;g36c5f9e7415_0_757"/>
            <p:cNvPicPr preferRelativeResize="0"/>
            <p:nvPr/>
          </p:nvPicPr>
          <p:blipFill rotWithShape="1">
            <a:blip r:embed="rId3">
              <a:alphaModFix/>
            </a:blip>
            <a:srcRect b="0" l="0" r="0" t="0"/>
            <a:stretch/>
          </p:blipFill>
          <p:spPr>
            <a:xfrm>
              <a:off x="0" y="0"/>
              <a:ext cx="12188827" cy="6856215"/>
            </a:xfrm>
            <a:prstGeom prst="rect">
              <a:avLst/>
            </a:prstGeom>
            <a:noFill/>
            <a:ln>
              <a:noFill/>
            </a:ln>
          </p:spPr>
        </p:pic>
        <p:sp>
          <p:nvSpPr>
            <p:cNvPr id="990" name="Google Shape;990;g36c5f9e7415_0_757"/>
            <p:cNvSpPr/>
            <p:nvPr/>
          </p:nvSpPr>
          <p:spPr>
            <a:xfrm>
              <a:off x="608012" y="609600"/>
              <a:ext cx="10972800" cy="5638800"/>
            </a:xfrm>
            <a:prstGeom prst="rect">
              <a:avLst/>
            </a:prstGeom>
            <a:noFill/>
            <a:ln cap="flat" cmpd="sng" w="15875">
              <a:solidFill>
                <a:schemeClr val="accen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991" name="Google Shape;991;g36c5f9e7415_0_757"/>
            <p:cNvPicPr preferRelativeResize="0"/>
            <p:nvPr/>
          </p:nvPicPr>
          <p:blipFill rotWithShape="1">
            <a:blip r:embed="rId4">
              <a:alphaModFix/>
            </a:blip>
            <a:srcRect b="0" l="0" r="0" t="0"/>
            <a:stretch/>
          </p:blipFill>
          <p:spPr>
            <a:xfrm>
              <a:off x="-15736" y="3153832"/>
              <a:ext cx="777240" cy="606425"/>
            </a:xfrm>
            <a:prstGeom prst="rect">
              <a:avLst/>
            </a:prstGeom>
            <a:noFill/>
            <a:ln>
              <a:noFill/>
            </a:ln>
          </p:spPr>
        </p:pic>
        <p:pic>
          <p:nvPicPr>
            <p:cNvPr id="992" name="Google Shape;992;g36c5f9e7415_0_757"/>
            <p:cNvPicPr preferRelativeResize="0"/>
            <p:nvPr/>
          </p:nvPicPr>
          <p:blipFill rotWithShape="1">
            <a:blip r:embed="rId4">
              <a:alphaModFix/>
            </a:blip>
            <a:srcRect b="0" l="0" r="0" t="0"/>
            <a:stretch/>
          </p:blipFill>
          <p:spPr>
            <a:xfrm>
              <a:off x="11436986" y="3153832"/>
              <a:ext cx="777240" cy="606425"/>
            </a:xfrm>
            <a:prstGeom prst="rect">
              <a:avLst/>
            </a:prstGeom>
            <a:noFill/>
            <a:ln>
              <a:noFill/>
            </a:ln>
          </p:spPr>
        </p:pic>
      </p:grpSp>
      <p:sp>
        <p:nvSpPr>
          <p:cNvPr id="993" name="Google Shape;993;g36c5f9e7415_0_757"/>
          <p:cNvSpPr txBox="1"/>
          <p:nvPr>
            <p:ph type="title"/>
          </p:nvPr>
        </p:nvSpPr>
        <p:spPr>
          <a:xfrm>
            <a:off x="3268980" y="736599"/>
            <a:ext cx="5257800" cy="9777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rgbClr val="223A76"/>
              </a:buClr>
              <a:buSzPts val="3300"/>
              <a:buFont typeface="Garamond"/>
              <a:buNone/>
            </a:pPr>
            <a:r>
              <a:rPr b="1" lang="en-US">
                <a:solidFill>
                  <a:srgbClr val="223A76"/>
                </a:solidFill>
              </a:rPr>
              <a:t>SCATA Athletic Training</a:t>
            </a:r>
            <a:br>
              <a:rPr b="1" lang="en-US">
                <a:solidFill>
                  <a:srgbClr val="223A76"/>
                </a:solidFill>
              </a:rPr>
            </a:br>
            <a:r>
              <a:rPr b="1" lang="en-US">
                <a:solidFill>
                  <a:srgbClr val="223A76"/>
                </a:solidFill>
              </a:rPr>
              <a:t>Service Award</a:t>
            </a:r>
            <a:endParaRPr/>
          </a:p>
        </p:txBody>
      </p:sp>
      <p:sp>
        <p:nvSpPr>
          <p:cNvPr id="994" name="Google Shape;994;g36c5f9e7415_0_757"/>
          <p:cNvSpPr/>
          <p:nvPr/>
        </p:nvSpPr>
        <p:spPr>
          <a:xfrm>
            <a:off x="819483" y="819150"/>
            <a:ext cx="2294400" cy="3386400"/>
          </a:xfrm>
          <a:prstGeom prst="rect">
            <a:avLst/>
          </a:prstGeom>
          <a:solidFill>
            <a:schemeClr val="lt1"/>
          </a:solidFill>
          <a:ln cap="flat" cmpd="thickThin" w="57150">
            <a:solidFill>
              <a:srgbClr val="7F7F7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Garamond"/>
              <a:buNone/>
            </a:pPr>
            <a:r>
              <a:t/>
            </a:r>
            <a:endParaRPr b="0" i="0" sz="1400" u="none" cap="none" strike="noStrike">
              <a:solidFill>
                <a:srgbClr val="FFFFFF"/>
              </a:solidFill>
              <a:latin typeface="Garamond"/>
              <a:ea typeface="Garamond"/>
              <a:cs typeface="Garamond"/>
              <a:sym typeface="Garamond"/>
            </a:endParaRPr>
          </a:p>
        </p:txBody>
      </p:sp>
      <p:cxnSp>
        <p:nvCxnSpPr>
          <p:cNvPr id="995" name="Google Shape;995;g36c5f9e7415_0_757"/>
          <p:cNvCxnSpPr/>
          <p:nvPr/>
        </p:nvCxnSpPr>
        <p:spPr>
          <a:xfrm>
            <a:off x="3469881" y="1800479"/>
            <a:ext cx="4702500" cy="0"/>
          </a:xfrm>
          <a:prstGeom prst="straightConnector1">
            <a:avLst/>
          </a:prstGeom>
          <a:noFill/>
          <a:ln cap="flat" cmpd="sng" w="15875">
            <a:solidFill>
              <a:schemeClr val="accent1"/>
            </a:solidFill>
            <a:prstDash val="solid"/>
            <a:round/>
            <a:headEnd len="sm" w="sm" type="none"/>
            <a:tailEnd len="sm" w="sm" type="none"/>
          </a:ln>
        </p:spPr>
      </p:cxnSp>
      <p:sp>
        <p:nvSpPr>
          <p:cNvPr id="996" name="Google Shape;996;g36c5f9e7415_0_757"/>
          <p:cNvSpPr/>
          <p:nvPr/>
        </p:nvSpPr>
        <p:spPr>
          <a:xfrm>
            <a:off x="-12872" y="2197291"/>
            <a:ext cx="643726" cy="790984"/>
          </a:xfrm>
          <a:prstGeom prst="flowChartPunchedTape">
            <a:avLst/>
          </a:prstGeom>
          <a:solidFill>
            <a:srgbClr val="223A76"/>
          </a:solidFill>
          <a:ln cap="flat" cmpd="sng" w="15875">
            <a:solidFill>
              <a:srgbClr val="1C305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Garamond"/>
              <a:ea typeface="Garamond"/>
              <a:cs typeface="Garamond"/>
              <a:sym typeface="Garamond"/>
            </a:endParaRPr>
          </a:p>
        </p:txBody>
      </p:sp>
      <p:sp>
        <p:nvSpPr>
          <p:cNvPr id="997" name="Google Shape;997;g36c5f9e7415_0_757"/>
          <p:cNvSpPr/>
          <p:nvPr/>
        </p:nvSpPr>
        <p:spPr>
          <a:xfrm>
            <a:off x="8534369" y="2175588"/>
            <a:ext cx="643726" cy="790984"/>
          </a:xfrm>
          <a:prstGeom prst="flowChartPunchedTape">
            <a:avLst/>
          </a:prstGeom>
          <a:solidFill>
            <a:srgbClr val="223A76"/>
          </a:solidFill>
          <a:ln cap="flat" cmpd="sng" w="15875">
            <a:solidFill>
              <a:srgbClr val="1C305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Garamond"/>
              <a:ea typeface="Garamond"/>
              <a:cs typeface="Garamond"/>
              <a:sym typeface="Garamond"/>
            </a:endParaRPr>
          </a:p>
        </p:txBody>
      </p:sp>
      <p:sp>
        <p:nvSpPr>
          <p:cNvPr id="998" name="Google Shape;998;g36c5f9e7415_0_757"/>
          <p:cNvSpPr txBox="1"/>
          <p:nvPr/>
        </p:nvSpPr>
        <p:spPr>
          <a:xfrm>
            <a:off x="3465560" y="1984153"/>
            <a:ext cx="4702500" cy="2055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i="0" lang="en-US" sz="2700" u="none" cap="none" strike="noStrike">
                <a:solidFill>
                  <a:srgbClr val="223A76"/>
                </a:solidFill>
                <a:latin typeface="Garamond"/>
                <a:ea typeface="Garamond"/>
                <a:cs typeface="Garamond"/>
                <a:sym typeface="Garamond"/>
              </a:rPr>
              <a:t>Shawn Zink, MSS, LAT, ATC</a:t>
            </a:r>
            <a:endParaRPr sz="1100"/>
          </a:p>
          <a:p>
            <a:pPr indent="0" lvl="0" marL="0" marR="0" rtl="0" algn="ctr">
              <a:spcBef>
                <a:spcPts val="0"/>
              </a:spcBef>
              <a:spcAft>
                <a:spcPts val="0"/>
              </a:spcAft>
              <a:buNone/>
            </a:pPr>
            <a:r>
              <a:t/>
            </a:r>
            <a:endParaRPr b="1" i="0" sz="2100" u="none" cap="none" strike="noStrike">
              <a:solidFill>
                <a:srgbClr val="223A76"/>
              </a:solidFill>
              <a:latin typeface="Garamond"/>
              <a:ea typeface="Garamond"/>
              <a:cs typeface="Garamond"/>
              <a:sym typeface="Garamond"/>
            </a:endParaRPr>
          </a:p>
          <a:p>
            <a:pPr indent="0" lvl="0" marL="0" marR="0" rtl="0" algn="ctr">
              <a:spcBef>
                <a:spcPts val="0"/>
              </a:spcBef>
              <a:spcAft>
                <a:spcPts val="0"/>
              </a:spcAft>
              <a:buNone/>
            </a:pPr>
            <a:r>
              <a:rPr b="0" i="0" lang="en-US" sz="2100" u="none" cap="none" strike="noStrike">
                <a:solidFill>
                  <a:srgbClr val="223A76"/>
                </a:solidFill>
                <a:latin typeface="Garamond"/>
                <a:ea typeface="Garamond"/>
                <a:cs typeface="Garamond"/>
                <a:sym typeface="Garamond"/>
              </a:rPr>
              <a:t>Athletic Training Director</a:t>
            </a:r>
            <a:endParaRPr sz="1100"/>
          </a:p>
          <a:p>
            <a:pPr indent="0" lvl="0" marL="0" marR="0" rtl="0" algn="ctr">
              <a:spcBef>
                <a:spcPts val="0"/>
              </a:spcBef>
              <a:spcAft>
                <a:spcPts val="0"/>
              </a:spcAft>
              <a:buNone/>
            </a:pPr>
            <a:r>
              <a:rPr b="0" i="0" lang="en-US" sz="2100" u="none" cap="none" strike="noStrike">
                <a:solidFill>
                  <a:srgbClr val="223A76"/>
                </a:solidFill>
                <a:latin typeface="Garamond"/>
                <a:ea typeface="Garamond"/>
                <a:cs typeface="Garamond"/>
                <a:sym typeface="Garamond"/>
              </a:rPr>
              <a:t>BOSS Orthopaedics</a:t>
            </a:r>
            <a:endParaRPr b="0" i="0" sz="2100" u="none" cap="none" strike="noStrike">
              <a:solidFill>
                <a:srgbClr val="223A76"/>
              </a:solidFill>
              <a:latin typeface="Garamond"/>
              <a:ea typeface="Garamond"/>
              <a:cs typeface="Garamond"/>
              <a:sym typeface="Garamond"/>
            </a:endParaRPr>
          </a:p>
          <a:p>
            <a:pPr indent="0" lvl="0" marL="0" marR="0" rtl="0" algn="ctr">
              <a:spcBef>
                <a:spcPts val="0"/>
              </a:spcBef>
              <a:spcAft>
                <a:spcPts val="0"/>
              </a:spcAft>
              <a:buNone/>
            </a:pPr>
            <a:r>
              <a:rPr b="0" i="0" lang="en-US" sz="2100" u="none" cap="none" strike="noStrike">
                <a:solidFill>
                  <a:srgbClr val="223A76"/>
                </a:solidFill>
                <a:latin typeface="Garamond"/>
                <a:ea typeface="Garamond"/>
                <a:cs typeface="Garamond"/>
                <a:sym typeface="Garamond"/>
              </a:rPr>
              <a:t>Hilton Head Island, SC</a:t>
            </a:r>
            <a:endParaRPr sz="1100"/>
          </a:p>
          <a:p>
            <a:pPr indent="0" lvl="0" marL="0" marR="0" rtl="0" algn="ctr">
              <a:spcBef>
                <a:spcPts val="0"/>
              </a:spcBef>
              <a:spcAft>
                <a:spcPts val="0"/>
              </a:spcAft>
              <a:buNone/>
            </a:pPr>
            <a:r>
              <a:t/>
            </a:r>
            <a:endParaRPr b="0" i="0" sz="1800" u="none" cap="none" strike="noStrike">
              <a:solidFill>
                <a:srgbClr val="223A76"/>
              </a:solidFill>
              <a:latin typeface="Garamond"/>
              <a:ea typeface="Garamond"/>
              <a:cs typeface="Garamond"/>
              <a:sym typeface="Garamond"/>
            </a:endParaRPr>
          </a:p>
        </p:txBody>
      </p:sp>
      <p:pic>
        <p:nvPicPr>
          <p:cNvPr id="999" name="Google Shape;999;g36c5f9e7415_0_757"/>
          <p:cNvPicPr preferRelativeResize="0"/>
          <p:nvPr/>
        </p:nvPicPr>
        <p:blipFill rotWithShape="1">
          <a:blip r:embed="rId5">
            <a:alphaModFix/>
          </a:blip>
          <a:srcRect b="0" l="0" r="0" t="0"/>
          <a:stretch/>
        </p:blipFill>
        <p:spPr>
          <a:xfrm>
            <a:off x="887354" y="1225372"/>
            <a:ext cx="2133903" cy="257388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3" name="Shape 1003"/>
        <p:cNvGrpSpPr/>
        <p:nvPr/>
      </p:nvGrpSpPr>
      <p:grpSpPr>
        <a:xfrm>
          <a:off x="0" y="0"/>
          <a:ext cx="0" cy="0"/>
          <a:chOff x="0" y="0"/>
          <a:chExt cx="0" cy="0"/>
        </a:xfrm>
      </p:grpSpPr>
      <p:sp>
        <p:nvSpPr>
          <p:cNvPr id="1004" name="Google Shape;1004;g36c5f9e7415_0_773"/>
          <p:cNvSpPr/>
          <p:nvPr/>
        </p:nvSpPr>
        <p:spPr>
          <a:xfrm>
            <a:off x="0" y="0"/>
            <a:ext cx="9141900" cy="5143500"/>
          </a:xfrm>
          <a:prstGeom prst="rect">
            <a:avLst/>
          </a:prstGeom>
          <a:solidFill>
            <a:srgbClr val="8DC73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Garamond"/>
              <a:buNone/>
            </a:pPr>
            <a:r>
              <a:t/>
            </a:r>
            <a:endParaRPr b="0" i="0" sz="1400" u="none" cap="none" strike="noStrike">
              <a:solidFill>
                <a:srgbClr val="FFFFFF"/>
              </a:solidFill>
              <a:latin typeface="Garamond"/>
              <a:ea typeface="Garamond"/>
              <a:cs typeface="Garamond"/>
              <a:sym typeface="Garamond"/>
            </a:endParaRPr>
          </a:p>
        </p:txBody>
      </p:sp>
      <p:grpSp>
        <p:nvGrpSpPr>
          <p:cNvPr id="1005" name="Google Shape;1005;g36c5f9e7415_0_773"/>
          <p:cNvGrpSpPr/>
          <p:nvPr/>
        </p:nvGrpSpPr>
        <p:grpSpPr>
          <a:xfrm>
            <a:off x="0" y="0"/>
            <a:ext cx="9172472" cy="5142161"/>
            <a:chOff x="-15736" y="0"/>
            <a:chExt cx="12229962" cy="6856215"/>
          </a:xfrm>
        </p:grpSpPr>
        <p:pic>
          <p:nvPicPr>
            <p:cNvPr id="1006" name="Google Shape;1006;g36c5f9e7415_0_773"/>
            <p:cNvPicPr preferRelativeResize="0"/>
            <p:nvPr/>
          </p:nvPicPr>
          <p:blipFill rotWithShape="1">
            <a:blip r:embed="rId3">
              <a:alphaModFix/>
            </a:blip>
            <a:srcRect b="0" l="0" r="0" t="0"/>
            <a:stretch/>
          </p:blipFill>
          <p:spPr>
            <a:xfrm>
              <a:off x="0" y="0"/>
              <a:ext cx="12188827" cy="6856215"/>
            </a:xfrm>
            <a:prstGeom prst="rect">
              <a:avLst/>
            </a:prstGeom>
            <a:noFill/>
            <a:ln>
              <a:noFill/>
            </a:ln>
          </p:spPr>
        </p:pic>
        <p:sp>
          <p:nvSpPr>
            <p:cNvPr id="1007" name="Google Shape;1007;g36c5f9e7415_0_773"/>
            <p:cNvSpPr/>
            <p:nvPr/>
          </p:nvSpPr>
          <p:spPr>
            <a:xfrm>
              <a:off x="608012" y="609600"/>
              <a:ext cx="10972800" cy="5638800"/>
            </a:xfrm>
            <a:prstGeom prst="rect">
              <a:avLst/>
            </a:prstGeom>
            <a:noFill/>
            <a:ln cap="flat" cmpd="sng" w="15875">
              <a:solidFill>
                <a:schemeClr val="accen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008" name="Google Shape;1008;g36c5f9e7415_0_773"/>
            <p:cNvPicPr preferRelativeResize="0"/>
            <p:nvPr/>
          </p:nvPicPr>
          <p:blipFill rotWithShape="1">
            <a:blip r:embed="rId4">
              <a:alphaModFix/>
            </a:blip>
            <a:srcRect b="0" l="0" r="0" t="0"/>
            <a:stretch/>
          </p:blipFill>
          <p:spPr>
            <a:xfrm>
              <a:off x="-15736" y="3153832"/>
              <a:ext cx="777240" cy="606425"/>
            </a:xfrm>
            <a:prstGeom prst="rect">
              <a:avLst/>
            </a:prstGeom>
            <a:noFill/>
            <a:ln>
              <a:noFill/>
            </a:ln>
          </p:spPr>
        </p:pic>
        <p:pic>
          <p:nvPicPr>
            <p:cNvPr id="1009" name="Google Shape;1009;g36c5f9e7415_0_773"/>
            <p:cNvPicPr preferRelativeResize="0"/>
            <p:nvPr/>
          </p:nvPicPr>
          <p:blipFill rotWithShape="1">
            <a:blip r:embed="rId4">
              <a:alphaModFix/>
            </a:blip>
            <a:srcRect b="0" l="0" r="0" t="0"/>
            <a:stretch/>
          </p:blipFill>
          <p:spPr>
            <a:xfrm>
              <a:off x="11436986" y="3153832"/>
              <a:ext cx="777240" cy="606425"/>
            </a:xfrm>
            <a:prstGeom prst="rect">
              <a:avLst/>
            </a:prstGeom>
            <a:noFill/>
            <a:ln>
              <a:noFill/>
            </a:ln>
          </p:spPr>
        </p:pic>
      </p:grpSp>
      <p:sp>
        <p:nvSpPr>
          <p:cNvPr id="1010" name="Google Shape;1010;g36c5f9e7415_0_773"/>
          <p:cNvSpPr txBox="1"/>
          <p:nvPr>
            <p:ph type="title"/>
          </p:nvPr>
        </p:nvSpPr>
        <p:spPr>
          <a:xfrm>
            <a:off x="3268980" y="736599"/>
            <a:ext cx="5257800" cy="977700"/>
          </a:xfrm>
          <a:prstGeom prst="rect">
            <a:avLst/>
          </a:prstGeom>
          <a:noFill/>
          <a:ln>
            <a:noFill/>
          </a:ln>
        </p:spPr>
        <p:txBody>
          <a:bodyPr anchorCtr="0" anchor="ctr" bIns="34275" lIns="68575" spcFirstLastPara="1" rIns="68575" wrap="square" tIns="34275">
            <a:normAutofit fontScale="90000"/>
          </a:bodyPr>
          <a:lstStyle/>
          <a:p>
            <a:pPr indent="0" lvl="0" marL="0" rtl="0" algn="ctr">
              <a:lnSpc>
                <a:spcPct val="90000"/>
              </a:lnSpc>
              <a:spcBef>
                <a:spcPts val="0"/>
              </a:spcBef>
              <a:spcAft>
                <a:spcPts val="0"/>
              </a:spcAft>
              <a:buClr>
                <a:srgbClr val="223A76"/>
              </a:buClr>
              <a:buSzPct val="100000"/>
              <a:buFont typeface="Garamond"/>
              <a:buNone/>
            </a:pPr>
            <a:r>
              <a:rPr b="1" lang="en-US">
                <a:solidFill>
                  <a:srgbClr val="223A76"/>
                </a:solidFill>
              </a:rPr>
              <a:t>Founders Most Distinguished Athletic Trainer</a:t>
            </a:r>
            <a:endParaRPr/>
          </a:p>
        </p:txBody>
      </p:sp>
      <p:sp>
        <p:nvSpPr>
          <p:cNvPr id="1011" name="Google Shape;1011;g36c5f9e7415_0_773"/>
          <p:cNvSpPr/>
          <p:nvPr/>
        </p:nvSpPr>
        <p:spPr>
          <a:xfrm>
            <a:off x="819483" y="819150"/>
            <a:ext cx="2294400" cy="3386400"/>
          </a:xfrm>
          <a:prstGeom prst="rect">
            <a:avLst/>
          </a:prstGeom>
          <a:solidFill>
            <a:schemeClr val="lt1"/>
          </a:solidFill>
          <a:ln cap="flat" cmpd="thickThin" w="57150">
            <a:solidFill>
              <a:srgbClr val="7F7F7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Garamond"/>
              <a:buNone/>
            </a:pPr>
            <a:r>
              <a:t/>
            </a:r>
            <a:endParaRPr b="0" i="0" sz="1400" u="none" cap="none" strike="noStrike">
              <a:solidFill>
                <a:srgbClr val="FFFFFF"/>
              </a:solidFill>
              <a:latin typeface="Garamond"/>
              <a:ea typeface="Garamond"/>
              <a:cs typeface="Garamond"/>
              <a:sym typeface="Garamond"/>
            </a:endParaRPr>
          </a:p>
        </p:txBody>
      </p:sp>
      <p:cxnSp>
        <p:nvCxnSpPr>
          <p:cNvPr id="1012" name="Google Shape;1012;g36c5f9e7415_0_773"/>
          <p:cNvCxnSpPr/>
          <p:nvPr/>
        </p:nvCxnSpPr>
        <p:spPr>
          <a:xfrm>
            <a:off x="3469881" y="1800479"/>
            <a:ext cx="4702500" cy="0"/>
          </a:xfrm>
          <a:prstGeom prst="straightConnector1">
            <a:avLst/>
          </a:prstGeom>
          <a:noFill/>
          <a:ln cap="flat" cmpd="sng" w="15875">
            <a:solidFill>
              <a:schemeClr val="accent1"/>
            </a:solidFill>
            <a:prstDash val="solid"/>
            <a:round/>
            <a:headEnd len="sm" w="sm" type="none"/>
            <a:tailEnd len="sm" w="sm" type="none"/>
          </a:ln>
        </p:spPr>
      </p:cxnSp>
      <p:sp>
        <p:nvSpPr>
          <p:cNvPr id="1013" name="Google Shape;1013;g36c5f9e7415_0_773"/>
          <p:cNvSpPr/>
          <p:nvPr/>
        </p:nvSpPr>
        <p:spPr>
          <a:xfrm>
            <a:off x="-12872" y="2197291"/>
            <a:ext cx="643726" cy="790984"/>
          </a:xfrm>
          <a:prstGeom prst="flowChartPunchedTape">
            <a:avLst/>
          </a:prstGeom>
          <a:solidFill>
            <a:srgbClr val="223A76"/>
          </a:solidFill>
          <a:ln cap="flat" cmpd="sng" w="15875">
            <a:solidFill>
              <a:srgbClr val="1C305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Garamond"/>
              <a:ea typeface="Garamond"/>
              <a:cs typeface="Garamond"/>
              <a:sym typeface="Garamond"/>
            </a:endParaRPr>
          </a:p>
        </p:txBody>
      </p:sp>
      <p:sp>
        <p:nvSpPr>
          <p:cNvPr id="1014" name="Google Shape;1014;g36c5f9e7415_0_773"/>
          <p:cNvSpPr/>
          <p:nvPr/>
        </p:nvSpPr>
        <p:spPr>
          <a:xfrm>
            <a:off x="8534369" y="2175588"/>
            <a:ext cx="643726" cy="790984"/>
          </a:xfrm>
          <a:prstGeom prst="flowChartPunchedTape">
            <a:avLst/>
          </a:prstGeom>
          <a:solidFill>
            <a:srgbClr val="223A76"/>
          </a:solidFill>
          <a:ln cap="flat" cmpd="sng" w="15875">
            <a:solidFill>
              <a:srgbClr val="1C305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Garamond"/>
              <a:ea typeface="Garamond"/>
              <a:cs typeface="Garamond"/>
              <a:sym typeface="Garamond"/>
            </a:endParaRPr>
          </a:p>
        </p:txBody>
      </p:sp>
      <p:sp>
        <p:nvSpPr>
          <p:cNvPr id="1015" name="Google Shape;1015;g36c5f9e7415_0_773"/>
          <p:cNvSpPr txBox="1"/>
          <p:nvPr/>
        </p:nvSpPr>
        <p:spPr>
          <a:xfrm>
            <a:off x="3465560" y="1984153"/>
            <a:ext cx="4702500" cy="21471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i="0" lang="en-US" sz="2700" u="none" cap="none" strike="noStrike">
                <a:solidFill>
                  <a:srgbClr val="223A76"/>
                </a:solidFill>
                <a:latin typeface="Garamond"/>
                <a:ea typeface="Garamond"/>
                <a:cs typeface="Garamond"/>
                <a:sym typeface="Garamond"/>
              </a:rPr>
              <a:t>Jane Steinberg, LAT, ATC</a:t>
            </a:r>
            <a:endParaRPr sz="1100"/>
          </a:p>
          <a:p>
            <a:pPr indent="0" lvl="0" marL="0" marR="0" rtl="0" algn="ctr">
              <a:spcBef>
                <a:spcPts val="0"/>
              </a:spcBef>
              <a:spcAft>
                <a:spcPts val="0"/>
              </a:spcAft>
              <a:buNone/>
            </a:pPr>
            <a:r>
              <a:t/>
            </a:r>
            <a:endParaRPr b="0" i="0" sz="1800" u="none" cap="none" strike="noStrike">
              <a:solidFill>
                <a:srgbClr val="223A76"/>
              </a:solidFill>
              <a:latin typeface="Garamond"/>
              <a:ea typeface="Garamond"/>
              <a:cs typeface="Garamond"/>
              <a:sym typeface="Garamond"/>
            </a:endParaRPr>
          </a:p>
          <a:p>
            <a:pPr indent="0" lvl="0" marL="0" marR="0" rtl="0" algn="ctr">
              <a:spcBef>
                <a:spcPts val="0"/>
              </a:spcBef>
              <a:spcAft>
                <a:spcPts val="0"/>
              </a:spcAft>
              <a:buNone/>
            </a:pPr>
            <a:r>
              <a:t/>
            </a:r>
            <a:endParaRPr b="0" i="0" sz="1800" u="none" cap="none" strike="noStrike">
              <a:solidFill>
                <a:srgbClr val="223A76"/>
              </a:solidFill>
              <a:latin typeface="Garamond"/>
              <a:ea typeface="Garamond"/>
              <a:cs typeface="Garamond"/>
              <a:sym typeface="Garamond"/>
            </a:endParaRPr>
          </a:p>
          <a:p>
            <a:pPr indent="0" lvl="0" marL="0" marR="0" rtl="0" algn="ctr">
              <a:spcBef>
                <a:spcPts val="0"/>
              </a:spcBef>
              <a:spcAft>
                <a:spcPts val="0"/>
              </a:spcAft>
              <a:buNone/>
            </a:pPr>
            <a:r>
              <a:rPr b="0" i="0" lang="en-US" sz="1800" u="none" cap="none" strike="noStrike">
                <a:solidFill>
                  <a:srgbClr val="223A76"/>
                </a:solidFill>
                <a:latin typeface="Garamond"/>
                <a:ea typeface="Garamond"/>
                <a:cs typeface="Garamond"/>
                <a:sym typeface="Garamond"/>
              </a:rPr>
              <a:t>Staff Athletic Trainer </a:t>
            </a:r>
            <a:endParaRPr sz="1100"/>
          </a:p>
          <a:p>
            <a:pPr indent="0" lvl="0" marL="0" marR="0" rtl="0" algn="ctr">
              <a:spcBef>
                <a:spcPts val="0"/>
              </a:spcBef>
              <a:spcAft>
                <a:spcPts val="0"/>
              </a:spcAft>
              <a:buNone/>
            </a:pPr>
            <a:r>
              <a:rPr b="0" i="0" lang="en-US" sz="1800" u="none" cap="none" strike="noStrike">
                <a:solidFill>
                  <a:srgbClr val="223A76"/>
                </a:solidFill>
                <a:latin typeface="Garamond"/>
                <a:ea typeface="Garamond"/>
                <a:cs typeface="Garamond"/>
                <a:sym typeface="Garamond"/>
              </a:rPr>
              <a:t>Moore Orthopaedic Clinic</a:t>
            </a:r>
            <a:endParaRPr sz="1100"/>
          </a:p>
          <a:p>
            <a:pPr indent="0" lvl="0" marL="0" marR="0" rtl="0" algn="ctr">
              <a:spcBef>
                <a:spcPts val="0"/>
              </a:spcBef>
              <a:spcAft>
                <a:spcPts val="0"/>
              </a:spcAft>
              <a:buNone/>
            </a:pPr>
            <a:r>
              <a:rPr b="0" i="0" lang="en-US" sz="1800" u="none" cap="none" strike="noStrike">
                <a:solidFill>
                  <a:srgbClr val="223A76"/>
                </a:solidFill>
                <a:latin typeface="Garamond"/>
                <a:ea typeface="Garamond"/>
                <a:cs typeface="Garamond"/>
                <a:sym typeface="Garamond"/>
              </a:rPr>
              <a:t>Ben Lippen School</a:t>
            </a:r>
            <a:endParaRPr sz="1100"/>
          </a:p>
          <a:p>
            <a:pPr indent="0" lvl="0" marL="0" marR="0" rtl="0" algn="ctr">
              <a:spcBef>
                <a:spcPts val="0"/>
              </a:spcBef>
              <a:spcAft>
                <a:spcPts val="0"/>
              </a:spcAft>
              <a:buNone/>
            </a:pPr>
            <a:r>
              <a:rPr b="0" i="0" lang="en-US" sz="1800" u="none" cap="none" strike="noStrike">
                <a:solidFill>
                  <a:srgbClr val="223A76"/>
                </a:solidFill>
                <a:latin typeface="Garamond"/>
                <a:ea typeface="Garamond"/>
                <a:cs typeface="Garamond"/>
                <a:sym typeface="Garamond"/>
              </a:rPr>
              <a:t>Columbia, SC</a:t>
            </a:r>
            <a:endParaRPr sz="1100"/>
          </a:p>
        </p:txBody>
      </p:sp>
      <p:pic>
        <p:nvPicPr>
          <p:cNvPr id="1016" name="Google Shape;1016;g36c5f9e7415_0_773"/>
          <p:cNvPicPr preferRelativeResize="0"/>
          <p:nvPr/>
        </p:nvPicPr>
        <p:blipFill rotWithShape="1">
          <a:blip r:embed="rId5">
            <a:alphaModFix/>
          </a:blip>
          <a:srcRect b="0" l="0" r="0" t="0"/>
          <a:stretch/>
        </p:blipFill>
        <p:spPr>
          <a:xfrm>
            <a:off x="876759" y="1059079"/>
            <a:ext cx="2179854" cy="290647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0" name="Shape 1020"/>
        <p:cNvGrpSpPr/>
        <p:nvPr/>
      </p:nvGrpSpPr>
      <p:grpSpPr>
        <a:xfrm>
          <a:off x="0" y="0"/>
          <a:ext cx="0" cy="0"/>
          <a:chOff x="0" y="0"/>
          <a:chExt cx="0" cy="0"/>
        </a:xfrm>
      </p:grpSpPr>
      <p:sp>
        <p:nvSpPr>
          <p:cNvPr id="1021" name="Google Shape;1021;g36c5f9e7415_0_789"/>
          <p:cNvSpPr/>
          <p:nvPr/>
        </p:nvSpPr>
        <p:spPr>
          <a:xfrm>
            <a:off x="0" y="0"/>
            <a:ext cx="9141900" cy="5143500"/>
          </a:xfrm>
          <a:prstGeom prst="rect">
            <a:avLst/>
          </a:prstGeom>
          <a:solidFill>
            <a:srgbClr val="8DC73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Garamond"/>
              <a:buNone/>
            </a:pPr>
            <a:r>
              <a:t/>
            </a:r>
            <a:endParaRPr b="0" i="0" sz="1400" u="none" cap="none" strike="noStrike">
              <a:solidFill>
                <a:srgbClr val="FFFFFF"/>
              </a:solidFill>
              <a:latin typeface="Garamond"/>
              <a:ea typeface="Garamond"/>
              <a:cs typeface="Garamond"/>
              <a:sym typeface="Garamond"/>
            </a:endParaRPr>
          </a:p>
        </p:txBody>
      </p:sp>
      <p:grpSp>
        <p:nvGrpSpPr>
          <p:cNvPr id="1022" name="Google Shape;1022;g36c5f9e7415_0_789"/>
          <p:cNvGrpSpPr/>
          <p:nvPr/>
        </p:nvGrpSpPr>
        <p:grpSpPr>
          <a:xfrm>
            <a:off x="0" y="0"/>
            <a:ext cx="9172472" cy="5142161"/>
            <a:chOff x="-15736" y="0"/>
            <a:chExt cx="12229962" cy="6856215"/>
          </a:xfrm>
        </p:grpSpPr>
        <p:pic>
          <p:nvPicPr>
            <p:cNvPr id="1023" name="Google Shape;1023;g36c5f9e7415_0_789"/>
            <p:cNvPicPr preferRelativeResize="0"/>
            <p:nvPr/>
          </p:nvPicPr>
          <p:blipFill rotWithShape="1">
            <a:blip r:embed="rId3">
              <a:alphaModFix/>
            </a:blip>
            <a:srcRect b="0" l="0" r="0" t="0"/>
            <a:stretch/>
          </p:blipFill>
          <p:spPr>
            <a:xfrm>
              <a:off x="0" y="0"/>
              <a:ext cx="12188827" cy="6856215"/>
            </a:xfrm>
            <a:prstGeom prst="rect">
              <a:avLst/>
            </a:prstGeom>
            <a:noFill/>
            <a:ln>
              <a:noFill/>
            </a:ln>
          </p:spPr>
        </p:pic>
        <p:sp>
          <p:nvSpPr>
            <p:cNvPr id="1024" name="Google Shape;1024;g36c5f9e7415_0_789"/>
            <p:cNvSpPr/>
            <p:nvPr/>
          </p:nvSpPr>
          <p:spPr>
            <a:xfrm>
              <a:off x="608012" y="609600"/>
              <a:ext cx="10972800" cy="5638800"/>
            </a:xfrm>
            <a:prstGeom prst="rect">
              <a:avLst/>
            </a:prstGeom>
            <a:noFill/>
            <a:ln cap="flat" cmpd="sng" w="15875">
              <a:solidFill>
                <a:schemeClr val="accen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025" name="Google Shape;1025;g36c5f9e7415_0_789"/>
            <p:cNvPicPr preferRelativeResize="0"/>
            <p:nvPr/>
          </p:nvPicPr>
          <p:blipFill rotWithShape="1">
            <a:blip r:embed="rId4">
              <a:alphaModFix/>
            </a:blip>
            <a:srcRect b="0" l="0" r="0" t="0"/>
            <a:stretch/>
          </p:blipFill>
          <p:spPr>
            <a:xfrm>
              <a:off x="-15736" y="3153832"/>
              <a:ext cx="777240" cy="606425"/>
            </a:xfrm>
            <a:prstGeom prst="rect">
              <a:avLst/>
            </a:prstGeom>
            <a:noFill/>
            <a:ln>
              <a:noFill/>
            </a:ln>
          </p:spPr>
        </p:pic>
        <p:pic>
          <p:nvPicPr>
            <p:cNvPr id="1026" name="Google Shape;1026;g36c5f9e7415_0_789"/>
            <p:cNvPicPr preferRelativeResize="0"/>
            <p:nvPr/>
          </p:nvPicPr>
          <p:blipFill rotWithShape="1">
            <a:blip r:embed="rId4">
              <a:alphaModFix/>
            </a:blip>
            <a:srcRect b="0" l="0" r="0" t="0"/>
            <a:stretch/>
          </p:blipFill>
          <p:spPr>
            <a:xfrm>
              <a:off x="11436986" y="3153832"/>
              <a:ext cx="777240" cy="606425"/>
            </a:xfrm>
            <a:prstGeom prst="rect">
              <a:avLst/>
            </a:prstGeom>
            <a:noFill/>
            <a:ln>
              <a:noFill/>
            </a:ln>
          </p:spPr>
        </p:pic>
      </p:grpSp>
      <p:sp>
        <p:nvSpPr>
          <p:cNvPr id="1027" name="Google Shape;1027;g36c5f9e7415_0_789"/>
          <p:cNvSpPr txBox="1"/>
          <p:nvPr>
            <p:ph type="title"/>
          </p:nvPr>
        </p:nvSpPr>
        <p:spPr>
          <a:xfrm>
            <a:off x="3268980" y="736599"/>
            <a:ext cx="5257800" cy="977700"/>
          </a:xfrm>
          <a:prstGeom prst="rect">
            <a:avLst/>
          </a:prstGeom>
          <a:noFill/>
          <a:ln>
            <a:noFill/>
          </a:ln>
        </p:spPr>
        <p:txBody>
          <a:bodyPr anchorCtr="0" anchor="ctr" bIns="34275" lIns="68575" spcFirstLastPara="1" rIns="68575" wrap="square" tIns="34275">
            <a:normAutofit fontScale="90000"/>
          </a:bodyPr>
          <a:lstStyle/>
          <a:p>
            <a:pPr indent="0" lvl="0" marL="0" rtl="0" algn="ctr">
              <a:lnSpc>
                <a:spcPct val="90000"/>
              </a:lnSpc>
              <a:spcBef>
                <a:spcPts val="0"/>
              </a:spcBef>
              <a:spcAft>
                <a:spcPts val="0"/>
              </a:spcAft>
              <a:buClr>
                <a:srgbClr val="223A76"/>
              </a:buClr>
              <a:buSzPct val="100000"/>
              <a:buFont typeface="Garamond"/>
              <a:buNone/>
            </a:pPr>
            <a:r>
              <a:rPr b="1" lang="en-US">
                <a:solidFill>
                  <a:srgbClr val="223A76"/>
                </a:solidFill>
              </a:rPr>
              <a:t>Founders Most Distinguished Athletic Trainer</a:t>
            </a:r>
            <a:endParaRPr/>
          </a:p>
        </p:txBody>
      </p:sp>
      <p:sp>
        <p:nvSpPr>
          <p:cNvPr id="1028" name="Google Shape;1028;g36c5f9e7415_0_789"/>
          <p:cNvSpPr/>
          <p:nvPr/>
        </p:nvSpPr>
        <p:spPr>
          <a:xfrm>
            <a:off x="819483" y="819150"/>
            <a:ext cx="2294400" cy="3386400"/>
          </a:xfrm>
          <a:prstGeom prst="rect">
            <a:avLst/>
          </a:prstGeom>
          <a:solidFill>
            <a:schemeClr val="lt1"/>
          </a:solidFill>
          <a:ln cap="flat" cmpd="thickThin" w="57150">
            <a:solidFill>
              <a:srgbClr val="7F7F7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Garamond"/>
              <a:buNone/>
            </a:pPr>
            <a:r>
              <a:t/>
            </a:r>
            <a:endParaRPr b="0" i="0" sz="1400" u="none" cap="none" strike="noStrike">
              <a:solidFill>
                <a:srgbClr val="FFFFFF"/>
              </a:solidFill>
              <a:latin typeface="Garamond"/>
              <a:ea typeface="Garamond"/>
              <a:cs typeface="Garamond"/>
              <a:sym typeface="Garamond"/>
            </a:endParaRPr>
          </a:p>
        </p:txBody>
      </p:sp>
      <p:cxnSp>
        <p:nvCxnSpPr>
          <p:cNvPr id="1029" name="Google Shape;1029;g36c5f9e7415_0_789"/>
          <p:cNvCxnSpPr/>
          <p:nvPr/>
        </p:nvCxnSpPr>
        <p:spPr>
          <a:xfrm>
            <a:off x="3469881" y="1800479"/>
            <a:ext cx="4702500" cy="0"/>
          </a:xfrm>
          <a:prstGeom prst="straightConnector1">
            <a:avLst/>
          </a:prstGeom>
          <a:noFill/>
          <a:ln cap="flat" cmpd="sng" w="15875">
            <a:solidFill>
              <a:schemeClr val="accent1"/>
            </a:solidFill>
            <a:prstDash val="solid"/>
            <a:round/>
            <a:headEnd len="sm" w="sm" type="none"/>
            <a:tailEnd len="sm" w="sm" type="none"/>
          </a:ln>
        </p:spPr>
      </p:cxnSp>
      <p:sp>
        <p:nvSpPr>
          <p:cNvPr id="1030" name="Google Shape;1030;g36c5f9e7415_0_789"/>
          <p:cNvSpPr/>
          <p:nvPr/>
        </p:nvSpPr>
        <p:spPr>
          <a:xfrm>
            <a:off x="-12872" y="2197291"/>
            <a:ext cx="643726" cy="790984"/>
          </a:xfrm>
          <a:prstGeom prst="flowChartPunchedTape">
            <a:avLst/>
          </a:prstGeom>
          <a:solidFill>
            <a:srgbClr val="223A76"/>
          </a:solidFill>
          <a:ln cap="flat" cmpd="sng" w="15875">
            <a:solidFill>
              <a:srgbClr val="1C305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Garamond"/>
              <a:ea typeface="Garamond"/>
              <a:cs typeface="Garamond"/>
              <a:sym typeface="Garamond"/>
            </a:endParaRPr>
          </a:p>
        </p:txBody>
      </p:sp>
      <p:sp>
        <p:nvSpPr>
          <p:cNvPr id="1031" name="Google Shape;1031;g36c5f9e7415_0_789"/>
          <p:cNvSpPr/>
          <p:nvPr/>
        </p:nvSpPr>
        <p:spPr>
          <a:xfrm>
            <a:off x="8534369" y="2175588"/>
            <a:ext cx="643726" cy="790984"/>
          </a:xfrm>
          <a:prstGeom prst="flowChartPunchedTape">
            <a:avLst/>
          </a:prstGeom>
          <a:solidFill>
            <a:srgbClr val="223A76"/>
          </a:solidFill>
          <a:ln cap="flat" cmpd="sng" w="15875">
            <a:solidFill>
              <a:srgbClr val="1C305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Garamond"/>
              <a:ea typeface="Garamond"/>
              <a:cs typeface="Garamond"/>
              <a:sym typeface="Garamond"/>
            </a:endParaRPr>
          </a:p>
        </p:txBody>
      </p:sp>
      <p:sp>
        <p:nvSpPr>
          <p:cNvPr id="1032" name="Google Shape;1032;g36c5f9e7415_0_789"/>
          <p:cNvSpPr txBox="1"/>
          <p:nvPr/>
        </p:nvSpPr>
        <p:spPr>
          <a:xfrm>
            <a:off x="3169060" y="1984153"/>
            <a:ext cx="5340600" cy="21933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i="0" lang="en-US" sz="2400" u="none" cap="none" strike="noStrike">
                <a:solidFill>
                  <a:srgbClr val="223A76"/>
                </a:solidFill>
                <a:latin typeface="Garamond"/>
                <a:ea typeface="Garamond"/>
                <a:cs typeface="Garamond"/>
                <a:sym typeface="Garamond"/>
              </a:rPr>
              <a:t>George S. Wham Jr., EdD, LAT, ATC</a:t>
            </a:r>
            <a:endParaRPr sz="1100"/>
          </a:p>
          <a:p>
            <a:pPr indent="0" lvl="0" marL="0" marR="0" rtl="0" algn="ctr">
              <a:spcBef>
                <a:spcPts val="0"/>
              </a:spcBef>
              <a:spcAft>
                <a:spcPts val="0"/>
              </a:spcAft>
              <a:buNone/>
            </a:pPr>
            <a:r>
              <a:t/>
            </a:r>
            <a:endParaRPr b="1" i="0" sz="2700" u="none" cap="none" strike="noStrike">
              <a:solidFill>
                <a:srgbClr val="223A76"/>
              </a:solidFill>
              <a:latin typeface="Garamond"/>
              <a:ea typeface="Garamond"/>
              <a:cs typeface="Garamond"/>
              <a:sym typeface="Garamond"/>
            </a:endParaRPr>
          </a:p>
          <a:p>
            <a:pPr indent="0" lvl="0" marL="0" marR="0" rtl="0" algn="ctr">
              <a:spcBef>
                <a:spcPts val="0"/>
              </a:spcBef>
              <a:spcAft>
                <a:spcPts val="0"/>
              </a:spcAft>
              <a:buNone/>
            </a:pPr>
            <a:r>
              <a:rPr b="0" i="0" lang="en-US" sz="1800" u="none" cap="none" strike="noStrike">
                <a:solidFill>
                  <a:srgbClr val="223A76"/>
                </a:solidFill>
                <a:latin typeface="Garamond"/>
                <a:ea typeface="Garamond"/>
                <a:cs typeface="Garamond"/>
                <a:sym typeface="Garamond"/>
              </a:rPr>
              <a:t>Co-Head Athletic Trainer</a:t>
            </a:r>
            <a:endParaRPr sz="1100"/>
          </a:p>
          <a:p>
            <a:pPr indent="0" lvl="0" marL="0" marR="0" rtl="0" algn="ctr">
              <a:spcBef>
                <a:spcPts val="0"/>
              </a:spcBef>
              <a:spcAft>
                <a:spcPts val="0"/>
              </a:spcAft>
              <a:buNone/>
            </a:pPr>
            <a:r>
              <a:rPr b="0" i="0" lang="en-US" sz="1800" u="none" cap="none" strike="noStrike">
                <a:solidFill>
                  <a:srgbClr val="223A76"/>
                </a:solidFill>
                <a:latin typeface="Garamond"/>
                <a:ea typeface="Garamond"/>
                <a:cs typeface="Garamond"/>
                <a:sym typeface="Garamond"/>
              </a:rPr>
              <a:t>River Bluff High School</a:t>
            </a:r>
            <a:endParaRPr sz="1100"/>
          </a:p>
          <a:p>
            <a:pPr indent="0" lvl="0" marL="0" marR="0" rtl="0" algn="ctr">
              <a:spcBef>
                <a:spcPts val="0"/>
              </a:spcBef>
              <a:spcAft>
                <a:spcPts val="0"/>
              </a:spcAft>
              <a:buNone/>
            </a:pPr>
            <a:r>
              <a:rPr b="0" i="0" lang="en-US" sz="1800" u="none" cap="none" strike="noStrike">
                <a:solidFill>
                  <a:srgbClr val="223A76"/>
                </a:solidFill>
                <a:latin typeface="Garamond"/>
                <a:ea typeface="Garamond"/>
                <a:cs typeface="Garamond"/>
                <a:sym typeface="Garamond"/>
              </a:rPr>
              <a:t>Lexington, SC</a:t>
            </a:r>
            <a:endParaRPr sz="1100"/>
          </a:p>
          <a:p>
            <a:pPr indent="0" lvl="0" marL="0" marR="0" rtl="0" algn="ctr">
              <a:spcBef>
                <a:spcPts val="0"/>
              </a:spcBef>
              <a:spcAft>
                <a:spcPts val="0"/>
              </a:spcAft>
              <a:buNone/>
            </a:pPr>
            <a:r>
              <a:t/>
            </a:r>
            <a:endParaRPr b="0" i="0" sz="1800" u="none" cap="none" strike="noStrike">
              <a:solidFill>
                <a:srgbClr val="223A76"/>
              </a:solidFill>
              <a:latin typeface="Garamond"/>
              <a:ea typeface="Garamond"/>
              <a:cs typeface="Garamond"/>
              <a:sym typeface="Garamond"/>
            </a:endParaRPr>
          </a:p>
          <a:p>
            <a:pPr indent="0" lvl="0" marL="0" marR="0" rtl="0" algn="ctr">
              <a:spcBef>
                <a:spcPts val="0"/>
              </a:spcBef>
              <a:spcAft>
                <a:spcPts val="0"/>
              </a:spcAft>
              <a:buNone/>
            </a:pPr>
            <a:r>
              <a:rPr b="0" i="1" lang="en-US" sz="1500" u="none" cap="none" strike="noStrike">
                <a:solidFill>
                  <a:srgbClr val="223A76"/>
                </a:solidFill>
                <a:latin typeface="Garamond"/>
                <a:ea typeface="Garamond"/>
                <a:cs typeface="Garamond"/>
                <a:sym typeface="Garamond"/>
              </a:rPr>
              <a:t>Unable to attend this year, so he will be presented with his award in 2026</a:t>
            </a:r>
            <a:endParaRPr sz="1100"/>
          </a:p>
        </p:txBody>
      </p:sp>
      <p:pic>
        <p:nvPicPr>
          <p:cNvPr id="1033" name="Google Shape;1033;g36c5f9e7415_0_789"/>
          <p:cNvPicPr preferRelativeResize="0"/>
          <p:nvPr/>
        </p:nvPicPr>
        <p:blipFill rotWithShape="1">
          <a:blip r:embed="rId5">
            <a:alphaModFix/>
          </a:blip>
          <a:srcRect b="0" l="0" r="0" t="0"/>
          <a:stretch/>
        </p:blipFill>
        <p:spPr>
          <a:xfrm>
            <a:off x="901409" y="1049295"/>
            <a:ext cx="2130552" cy="285978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7" name="Shape 1037"/>
        <p:cNvGrpSpPr/>
        <p:nvPr/>
      </p:nvGrpSpPr>
      <p:grpSpPr>
        <a:xfrm>
          <a:off x="0" y="0"/>
          <a:ext cx="0" cy="0"/>
          <a:chOff x="0" y="0"/>
          <a:chExt cx="0" cy="0"/>
        </a:xfrm>
      </p:grpSpPr>
      <p:sp>
        <p:nvSpPr>
          <p:cNvPr id="1038" name="Google Shape;1038;g36c5f9e7415_0_805"/>
          <p:cNvSpPr/>
          <p:nvPr/>
        </p:nvSpPr>
        <p:spPr>
          <a:xfrm>
            <a:off x="0" y="0"/>
            <a:ext cx="9141900" cy="5143500"/>
          </a:xfrm>
          <a:prstGeom prst="rect">
            <a:avLst/>
          </a:prstGeom>
          <a:solidFill>
            <a:srgbClr val="8DC73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Garamond"/>
              <a:buNone/>
            </a:pPr>
            <a:r>
              <a:t/>
            </a:r>
            <a:endParaRPr b="0" i="0" sz="1400" u="none" cap="none" strike="noStrike">
              <a:solidFill>
                <a:srgbClr val="FFFFFF"/>
              </a:solidFill>
              <a:latin typeface="Garamond"/>
              <a:ea typeface="Garamond"/>
              <a:cs typeface="Garamond"/>
              <a:sym typeface="Garamond"/>
            </a:endParaRPr>
          </a:p>
        </p:txBody>
      </p:sp>
      <p:grpSp>
        <p:nvGrpSpPr>
          <p:cNvPr id="1039" name="Google Shape;1039;g36c5f9e7415_0_805"/>
          <p:cNvGrpSpPr/>
          <p:nvPr/>
        </p:nvGrpSpPr>
        <p:grpSpPr>
          <a:xfrm>
            <a:off x="0" y="0"/>
            <a:ext cx="9172472" cy="5142161"/>
            <a:chOff x="-15736" y="0"/>
            <a:chExt cx="12229962" cy="6856215"/>
          </a:xfrm>
        </p:grpSpPr>
        <p:pic>
          <p:nvPicPr>
            <p:cNvPr id="1040" name="Google Shape;1040;g36c5f9e7415_0_805"/>
            <p:cNvPicPr preferRelativeResize="0"/>
            <p:nvPr/>
          </p:nvPicPr>
          <p:blipFill rotWithShape="1">
            <a:blip r:embed="rId3">
              <a:alphaModFix/>
            </a:blip>
            <a:srcRect b="0" l="0" r="0" t="0"/>
            <a:stretch/>
          </p:blipFill>
          <p:spPr>
            <a:xfrm>
              <a:off x="0" y="0"/>
              <a:ext cx="12188827" cy="6856215"/>
            </a:xfrm>
            <a:prstGeom prst="rect">
              <a:avLst/>
            </a:prstGeom>
            <a:noFill/>
            <a:ln>
              <a:noFill/>
            </a:ln>
          </p:spPr>
        </p:pic>
        <p:sp>
          <p:nvSpPr>
            <p:cNvPr id="1041" name="Google Shape;1041;g36c5f9e7415_0_805"/>
            <p:cNvSpPr/>
            <p:nvPr/>
          </p:nvSpPr>
          <p:spPr>
            <a:xfrm>
              <a:off x="608012" y="609600"/>
              <a:ext cx="10972800" cy="5638800"/>
            </a:xfrm>
            <a:prstGeom prst="rect">
              <a:avLst/>
            </a:prstGeom>
            <a:noFill/>
            <a:ln cap="flat" cmpd="sng" w="15875">
              <a:solidFill>
                <a:schemeClr val="accen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042" name="Google Shape;1042;g36c5f9e7415_0_805"/>
            <p:cNvPicPr preferRelativeResize="0"/>
            <p:nvPr/>
          </p:nvPicPr>
          <p:blipFill rotWithShape="1">
            <a:blip r:embed="rId4">
              <a:alphaModFix/>
            </a:blip>
            <a:srcRect b="0" l="0" r="0" t="0"/>
            <a:stretch/>
          </p:blipFill>
          <p:spPr>
            <a:xfrm>
              <a:off x="-15736" y="3153832"/>
              <a:ext cx="777240" cy="606425"/>
            </a:xfrm>
            <a:prstGeom prst="rect">
              <a:avLst/>
            </a:prstGeom>
            <a:noFill/>
            <a:ln>
              <a:noFill/>
            </a:ln>
          </p:spPr>
        </p:pic>
        <p:pic>
          <p:nvPicPr>
            <p:cNvPr id="1043" name="Google Shape;1043;g36c5f9e7415_0_805"/>
            <p:cNvPicPr preferRelativeResize="0"/>
            <p:nvPr/>
          </p:nvPicPr>
          <p:blipFill rotWithShape="1">
            <a:blip r:embed="rId4">
              <a:alphaModFix/>
            </a:blip>
            <a:srcRect b="0" l="0" r="0" t="0"/>
            <a:stretch/>
          </p:blipFill>
          <p:spPr>
            <a:xfrm>
              <a:off x="11436986" y="3153832"/>
              <a:ext cx="777240" cy="606425"/>
            </a:xfrm>
            <a:prstGeom prst="rect">
              <a:avLst/>
            </a:prstGeom>
            <a:noFill/>
            <a:ln>
              <a:noFill/>
            </a:ln>
          </p:spPr>
        </p:pic>
      </p:grpSp>
      <p:sp>
        <p:nvSpPr>
          <p:cNvPr id="1044" name="Google Shape;1044;g36c5f9e7415_0_805"/>
          <p:cNvSpPr txBox="1"/>
          <p:nvPr>
            <p:ph type="title"/>
          </p:nvPr>
        </p:nvSpPr>
        <p:spPr>
          <a:xfrm>
            <a:off x="3268980" y="736599"/>
            <a:ext cx="5257800" cy="9777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rgbClr val="223A76"/>
              </a:buClr>
              <a:buSzPts val="3300"/>
              <a:buFont typeface="Garamond"/>
              <a:buNone/>
            </a:pPr>
            <a:r>
              <a:rPr b="1" lang="en-US">
                <a:solidFill>
                  <a:srgbClr val="223A76"/>
                </a:solidFill>
              </a:rPr>
              <a:t>Fred W. Hoover</a:t>
            </a:r>
            <a:br>
              <a:rPr b="1" lang="en-US">
                <a:solidFill>
                  <a:srgbClr val="223A76"/>
                </a:solidFill>
              </a:rPr>
            </a:br>
            <a:r>
              <a:rPr b="1" lang="en-US">
                <a:solidFill>
                  <a:srgbClr val="223A76"/>
                </a:solidFill>
              </a:rPr>
              <a:t>Award of Excellence</a:t>
            </a:r>
            <a:endParaRPr/>
          </a:p>
        </p:txBody>
      </p:sp>
      <p:sp>
        <p:nvSpPr>
          <p:cNvPr id="1045" name="Google Shape;1045;g36c5f9e7415_0_805"/>
          <p:cNvSpPr/>
          <p:nvPr/>
        </p:nvSpPr>
        <p:spPr>
          <a:xfrm>
            <a:off x="819483" y="819150"/>
            <a:ext cx="2294400" cy="3386400"/>
          </a:xfrm>
          <a:prstGeom prst="rect">
            <a:avLst/>
          </a:prstGeom>
          <a:solidFill>
            <a:schemeClr val="lt1"/>
          </a:solidFill>
          <a:ln cap="flat" cmpd="thickThin" w="57150">
            <a:solidFill>
              <a:srgbClr val="7F7F7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Garamond"/>
              <a:buNone/>
            </a:pPr>
            <a:r>
              <a:t/>
            </a:r>
            <a:endParaRPr b="0" i="0" sz="1400" u="none" cap="none" strike="noStrike">
              <a:solidFill>
                <a:srgbClr val="FFFFFF"/>
              </a:solidFill>
              <a:latin typeface="Garamond"/>
              <a:ea typeface="Garamond"/>
              <a:cs typeface="Garamond"/>
              <a:sym typeface="Garamond"/>
            </a:endParaRPr>
          </a:p>
        </p:txBody>
      </p:sp>
      <p:cxnSp>
        <p:nvCxnSpPr>
          <p:cNvPr id="1046" name="Google Shape;1046;g36c5f9e7415_0_805"/>
          <p:cNvCxnSpPr/>
          <p:nvPr/>
        </p:nvCxnSpPr>
        <p:spPr>
          <a:xfrm>
            <a:off x="3469881" y="1800479"/>
            <a:ext cx="4702500" cy="0"/>
          </a:xfrm>
          <a:prstGeom prst="straightConnector1">
            <a:avLst/>
          </a:prstGeom>
          <a:noFill/>
          <a:ln cap="flat" cmpd="sng" w="15875">
            <a:solidFill>
              <a:schemeClr val="accent1"/>
            </a:solidFill>
            <a:prstDash val="solid"/>
            <a:round/>
            <a:headEnd len="sm" w="sm" type="none"/>
            <a:tailEnd len="sm" w="sm" type="none"/>
          </a:ln>
        </p:spPr>
      </p:cxnSp>
      <p:sp>
        <p:nvSpPr>
          <p:cNvPr id="1047" name="Google Shape;1047;g36c5f9e7415_0_805"/>
          <p:cNvSpPr/>
          <p:nvPr/>
        </p:nvSpPr>
        <p:spPr>
          <a:xfrm>
            <a:off x="-12872" y="2197291"/>
            <a:ext cx="643726" cy="790984"/>
          </a:xfrm>
          <a:prstGeom prst="flowChartPunchedTape">
            <a:avLst/>
          </a:prstGeom>
          <a:solidFill>
            <a:srgbClr val="223A76"/>
          </a:solidFill>
          <a:ln cap="flat" cmpd="sng" w="15875">
            <a:solidFill>
              <a:srgbClr val="1C305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Garamond"/>
              <a:ea typeface="Garamond"/>
              <a:cs typeface="Garamond"/>
              <a:sym typeface="Garamond"/>
            </a:endParaRPr>
          </a:p>
        </p:txBody>
      </p:sp>
      <p:sp>
        <p:nvSpPr>
          <p:cNvPr id="1048" name="Google Shape;1048;g36c5f9e7415_0_805"/>
          <p:cNvSpPr/>
          <p:nvPr/>
        </p:nvSpPr>
        <p:spPr>
          <a:xfrm>
            <a:off x="8534369" y="2175588"/>
            <a:ext cx="643726" cy="790984"/>
          </a:xfrm>
          <a:prstGeom prst="flowChartPunchedTape">
            <a:avLst/>
          </a:prstGeom>
          <a:solidFill>
            <a:srgbClr val="223A76"/>
          </a:solidFill>
          <a:ln cap="flat" cmpd="sng" w="15875">
            <a:solidFill>
              <a:srgbClr val="1C305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Garamond"/>
              <a:ea typeface="Garamond"/>
              <a:cs typeface="Garamond"/>
              <a:sym typeface="Garamond"/>
            </a:endParaRPr>
          </a:p>
        </p:txBody>
      </p:sp>
      <p:sp>
        <p:nvSpPr>
          <p:cNvPr id="1049" name="Google Shape;1049;g36c5f9e7415_0_805"/>
          <p:cNvSpPr txBox="1"/>
          <p:nvPr/>
        </p:nvSpPr>
        <p:spPr>
          <a:xfrm>
            <a:off x="3465560" y="1984153"/>
            <a:ext cx="4702500" cy="17778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i="0" lang="en-US" sz="2100" u="none" cap="none" strike="noStrike">
                <a:solidFill>
                  <a:srgbClr val="223A76"/>
                </a:solidFill>
                <a:latin typeface="Garamond"/>
                <a:ea typeface="Garamond"/>
                <a:cs typeface="Garamond"/>
                <a:sym typeface="Garamond"/>
              </a:rPr>
              <a:t>Craig Clark, LAT, ATC</a:t>
            </a:r>
            <a:endParaRPr sz="1100"/>
          </a:p>
          <a:p>
            <a:pPr indent="0" lvl="0" marL="0" marR="0" rtl="0" algn="ctr">
              <a:spcBef>
                <a:spcPts val="0"/>
              </a:spcBef>
              <a:spcAft>
                <a:spcPts val="0"/>
              </a:spcAft>
              <a:buNone/>
            </a:pPr>
            <a:r>
              <a:t/>
            </a:r>
            <a:endParaRPr b="0" i="0" sz="1800" u="none" cap="none" strike="noStrike">
              <a:solidFill>
                <a:srgbClr val="223A76"/>
              </a:solidFill>
              <a:latin typeface="Garamond"/>
              <a:ea typeface="Garamond"/>
              <a:cs typeface="Garamond"/>
              <a:sym typeface="Garamond"/>
            </a:endParaRPr>
          </a:p>
          <a:p>
            <a:pPr indent="0" lvl="0" marL="0" marR="0" rtl="0" algn="ctr">
              <a:spcBef>
                <a:spcPts val="0"/>
              </a:spcBef>
              <a:spcAft>
                <a:spcPts val="0"/>
              </a:spcAft>
              <a:buNone/>
            </a:pPr>
            <a:r>
              <a:rPr b="0" i="0" lang="en-US" sz="1800" u="none" cap="none" strike="noStrike">
                <a:solidFill>
                  <a:srgbClr val="223A76"/>
                </a:solidFill>
                <a:latin typeface="Garamond"/>
                <a:ea typeface="Garamond"/>
                <a:cs typeface="Garamond"/>
                <a:sym typeface="Garamond"/>
              </a:rPr>
              <a:t>Director of Sports Medicine</a:t>
            </a:r>
            <a:endParaRPr sz="1100"/>
          </a:p>
          <a:p>
            <a:pPr indent="0" lvl="0" marL="0" marR="0" rtl="0" algn="ctr">
              <a:spcBef>
                <a:spcPts val="0"/>
              </a:spcBef>
              <a:spcAft>
                <a:spcPts val="0"/>
              </a:spcAft>
              <a:buNone/>
            </a:pPr>
            <a:r>
              <a:rPr b="0" i="0" lang="en-US" sz="1800" u="none" cap="none" strike="noStrike">
                <a:solidFill>
                  <a:srgbClr val="223A76"/>
                </a:solidFill>
                <a:latin typeface="Garamond"/>
                <a:ea typeface="Garamond"/>
                <a:cs typeface="Garamond"/>
                <a:sym typeface="Garamond"/>
              </a:rPr>
              <a:t>Tulane University</a:t>
            </a:r>
            <a:endParaRPr sz="1100"/>
          </a:p>
          <a:p>
            <a:pPr indent="0" lvl="0" marL="0" marR="0" rtl="0" algn="ctr">
              <a:spcBef>
                <a:spcPts val="0"/>
              </a:spcBef>
              <a:spcAft>
                <a:spcPts val="0"/>
              </a:spcAft>
              <a:buNone/>
            </a:pPr>
            <a:r>
              <a:rPr b="0" i="0" lang="en-US" sz="1800" u="none" cap="none" strike="noStrike">
                <a:solidFill>
                  <a:srgbClr val="223A76"/>
                </a:solidFill>
                <a:latin typeface="Garamond"/>
                <a:ea typeface="Garamond"/>
                <a:cs typeface="Garamond"/>
                <a:sym typeface="Garamond"/>
              </a:rPr>
              <a:t>New Orleans, LA</a:t>
            </a:r>
            <a:endParaRPr b="0" i="0" sz="2100" u="none" cap="none" strike="noStrike">
              <a:solidFill>
                <a:schemeClr val="dk1"/>
              </a:solidFill>
              <a:latin typeface="Garamond"/>
              <a:ea typeface="Garamond"/>
              <a:cs typeface="Garamond"/>
              <a:sym typeface="Garamond"/>
            </a:endParaRPr>
          </a:p>
          <a:p>
            <a:pPr indent="0" lvl="0" marL="0" marR="0" rtl="0" algn="ctr">
              <a:spcBef>
                <a:spcPts val="0"/>
              </a:spcBef>
              <a:spcAft>
                <a:spcPts val="0"/>
              </a:spcAft>
              <a:buNone/>
            </a:pPr>
            <a:r>
              <a:t/>
            </a:r>
            <a:endParaRPr b="0" i="0" sz="1800" u="none" cap="none" strike="noStrike">
              <a:solidFill>
                <a:srgbClr val="223A76"/>
              </a:solidFill>
              <a:latin typeface="Garamond"/>
              <a:ea typeface="Garamond"/>
              <a:cs typeface="Garamond"/>
              <a:sym typeface="Garamond"/>
            </a:endParaRPr>
          </a:p>
        </p:txBody>
      </p:sp>
      <p:pic>
        <p:nvPicPr>
          <p:cNvPr id="1050" name="Google Shape;1050;g36c5f9e7415_0_805"/>
          <p:cNvPicPr preferRelativeResize="0"/>
          <p:nvPr/>
        </p:nvPicPr>
        <p:blipFill rotWithShape="1">
          <a:blip r:embed="rId5">
            <a:alphaModFix/>
          </a:blip>
          <a:srcRect b="0" l="0" r="0" t="0"/>
          <a:stretch/>
        </p:blipFill>
        <p:spPr>
          <a:xfrm>
            <a:off x="901400" y="1028358"/>
            <a:ext cx="2119859" cy="296791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4" name="Shape 1054"/>
        <p:cNvGrpSpPr/>
        <p:nvPr/>
      </p:nvGrpSpPr>
      <p:grpSpPr>
        <a:xfrm>
          <a:off x="0" y="0"/>
          <a:ext cx="0" cy="0"/>
          <a:chOff x="0" y="0"/>
          <a:chExt cx="0" cy="0"/>
        </a:xfrm>
      </p:grpSpPr>
      <p:sp>
        <p:nvSpPr>
          <p:cNvPr id="1055" name="Google Shape;1055;g36c5f9e7415_0_821"/>
          <p:cNvSpPr txBox="1"/>
          <p:nvPr>
            <p:ph type="title"/>
          </p:nvPr>
        </p:nvSpPr>
        <p:spPr>
          <a:xfrm>
            <a:off x="971550" y="748222"/>
            <a:ext cx="7200900" cy="9774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Clr>
                <a:srgbClr val="223A76"/>
              </a:buClr>
              <a:buSzPts val="2700"/>
              <a:buFont typeface="Garamond"/>
              <a:buNone/>
            </a:pPr>
            <a:r>
              <a:rPr b="1" lang="en-US" sz="2700">
                <a:solidFill>
                  <a:srgbClr val="223A76"/>
                </a:solidFill>
              </a:rPr>
              <a:t>Craig would like to recognize and thank…</a:t>
            </a:r>
            <a:endParaRPr/>
          </a:p>
        </p:txBody>
      </p:sp>
      <p:sp>
        <p:nvSpPr>
          <p:cNvPr id="1056" name="Google Shape;1056;g36c5f9e7415_0_821"/>
          <p:cNvSpPr/>
          <p:nvPr/>
        </p:nvSpPr>
        <p:spPr>
          <a:xfrm>
            <a:off x="-12872" y="2197291"/>
            <a:ext cx="643726" cy="790984"/>
          </a:xfrm>
          <a:prstGeom prst="flowChartPunchedTape">
            <a:avLst/>
          </a:prstGeom>
          <a:solidFill>
            <a:srgbClr val="223A76"/>
          </a:solidFill>
          <a:ln cap="flat" cmpd="sng" w="15875">
            <a:solidFill>
              <a:srgbClr val="37401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Garamond"/>
              <a:ea typeface="Garamond"/>
              <a:cs typeface="Garamond"/>
              <a:sym typeface="Garamond"/>
            </a:endParaRPr>
          </a:p>
        </p:txBody>
      </p:sp>
      <p:sp>
        <p:nvSpPr>
          <p:cNvPr id="1057" name="Google Shape;1057;g36c5f9e7415_0_821"/>
          <p:cNvSpPr/>
          <p:nvPr/>
        </p:nvSpPr>
        <p:spPr>
          <a:xfrm>
            <a:off x="8549811" y="2197291"/>
            <a:ext cx="643726" cy="790984"/>
          </a:xfrm>
          <a:prstGeom prst="flowChartPunchedTape">
            <a:avLst/>
          </a:prstGeom>
          <a:solidFill>
            <a:srgbClr val="223A76"/>
          </a:solidFill>
          <a:ln cap="flat" cmpd="sng" w="15875">
            <a:solidFill>
              <a:srgbClr val="37401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Garamond"/>
              <a:ea typeface="Garamond"/>
              <a:cs typeface="Garamond"/>
              <a:sym typeface="Garamond"/>
            </a:endParaRPr>
          </a:p>
        </p:txBody>
      </p:sp>
      <p:sp>
        <p:nvSpPr>
          <p:cNvPr id="1058" name="Google Shape;1058;g36c5f9e7415_0_821"/>
          <p:cNvSpPr txBox="1"/>
          <p:nvPr/>
        </p:nvSpPr>
        <p:spPr>
          <a:xfrm>
            <a:off x="774179" y="1786634"/>
            <a:ext cx="7632300" cy="2947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US" sz="1700" u="none" cap="none" strike="noStrike">
                <a:solidFill>
                  <a:schemeClr val="dk1"/>
                </a:solidFill>
                <a:latin typeface="Garamond"/>
                <a:ea typeface="Garamond"/>
                <a:cs typeface="Garamond"/>
                <a:sym typeface="Garamond"/>
              </a:rPr>
              <a:t>April Clark, Larry and Barbara Clark, Eddie and Becky Benson, Andy Clawson, Elaine Baker, Jerry Robertson, Jerome “Raz” Razayeski, Bill Warren, Gary Nelson, Barry Atkinson, Kevin Ennis, Nelson Jones, Sheila Gordon, Michelle Lomonaco, Molly Anderson, Gerald Jordan, Joe Whitson, Brad Drake, Will Christman, Mat Lyden, Danny Poole, Donna Bullock, Abby DeDecker, Michelle Futrell, Mike Brown, Krista Gruhn, Kristin Willeford, Whitley Williams, Chris Pare, Jane Steinberg, Mike Smith, Walt Gainey, Mark Buchman, Coaches Daryl Chandler, Don Ward, Tom Heck, Robby Howard, the late Mike LaSorsa, Coach Fred Jordan, Coach Bobby Lamb, Coach Clay Hendrix, Dr. Kenny Caldwell, Dr. Tom Baumgarten, Dr. John Vann, Dr. Jay Womack, The Citadel Athletic Department, Furman University Athletic Department, the SCATA membership, and especially the late, great Fred Hoover.</a:t>
            </a:r>
            <a:endParaRPr sz="1700">
              <a:solidFill>
                <a:srgbClr val="223A76"/>
              </a:solidFill>
              <a:latin typeface="Garamond"/>
              <a:ea typeface="Garamond"/>
              <a:cs typeface="Garamond"/>
              <a:sym typeface="Garamon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2" name="Shape 1062"/>
        <p:cNvGrpSpPr/>
        <p:nvPr/>
      </p:nvGrpSpPr>
      <p:grpSpPr>
        <a:xfrm>
          <a:off x="0" y="0"/>
          <a:ext cx="0" cy="0"/>
          <a:chOff x="0" y="0"/>
          <a:chExt cx="0" cy="0"/>
        </a:xfrm>
      </p:grpSpPr>
      <p:sp>
        <p:nvSpPr>
          <p:cNvPr id="1063" name="Google Shape;1063;g36c5f9e7415_0_828"/>
          <p:cNvSpPr/>
          <p:nvPr/>
        </p:nvSpPr>
        <p:spPr>
          <a:xfrm>
            <a:off x="0" y="0"/>
            <a:ext cx="9141900" cy="5143500"/>
          </a:xfrm>
          <a:prstGeom prst="rect">
            <a:avLst/>
          </a:prstGeom>
          <a:solidFill>
            <a:srgbClr val="8DC73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Garamond"/>
              <a:buNone/>
            </a:pPr>
            <a:r>
              <a:t/>
            </a:r>
            <a:endParaRPr b="0" i="0" sz="1400" u="none" cap="none" strike="noStrike">
              <a:solidFill>
                <a:srgbClr val="FFFFFF"/>
              </a:solidFill>
              <a:latin typeface="Garamond"/>
              <a:ea typeface="Garamond"/>
              <a:cs typeface="Garamond"/>
              <a:sym typeface="Garamond"/>
            </a:endParaRPr>
          </a:p>
        </p:txBody>
      </p:sp>
      <p:grpSp>
        <p:nvGrpSpPr>
          <p:cNvPr id="1064" name="Google Shape;1064;g36c5f9e7415_0_828"/>
          <p:cNvGrpSpPr/>
          <p:nvPr/>
        </p:nvGrpSpPr>
        <p:grpSpPr>
          <a:xfrm>
            <a:off x="0" y="0"/>
            <a:ext cx="9172472" cy="5142161"/>
            <a:chOff x="-15736" y="0"/>
            <a:chExt cx="12229962" cy="6856215"/>
          </a:xfrm>
        </p:grpSpPr>
        <p:pic>
          <p:nvPicPr>
            <p:cNvPr id="1065" name="Google Shape;1065;g36c5f9e7415_0_828"/>
            <p:cNvPicPr preferRelativeResize="0"/>
            <p:nvPr/>
          </p:nvPicPr>
          <p:blipFill rotWithShape="1">
            <a:blip r:embed="rId3">
              <a:alphaModFix/>
            </a:blip>
            <a:srcRect b="0" l="0" r="0" t="0"/>
            <a:stretch/>
          </p:blipFill>
          <p:spPr>
            <a:xfrm>
              <a:off x="0" y="0"/>
              <a:ext cx="12188827" cy="6856215"/>
            </a:xfrm>
            <a:prstGeom prst="rect">
              <a:avLst/>
            </a:prstGeom>
            <a:noFill/>
            <a:ln>
              <a:noFill/>
            </a:ln>
          </p:spPr>
        </p:pic>
        <p:sp>
          <p:nvSpPr>
            <p:cNvPr id="1066" name="Google Shape;1066;g36c5f9e7415_0_828"/>
            <p:cNvSpPr/>
            <p:nvPr/>
          </p:nvSpPr>
          <p:spPr>
            <a:xfrm>
              <a:off x="608012" y="609600"/>
              <a:ext cx="10972800" cy="5638800"/>
            </a:xfrm>
            <a:prstGeom prst="rect">
              <a:avLst/>
            </a:prstGeom>
            <a:noFill/>
            <a:ln cap="flat" cmpd="sng" w="15875">
              <a:solidFill>
                <a:schemeClr val="accen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067" name="Google Shape;1067;g36c5f9e7415_0_828"/>
            <p:cNvPicPr preferRelativeResize="0"/>
            <p:nvPr/>
          </p:nvPicPr>
          <p:blipFill rotWithShape="1">
            <a:blip r:embed="rId4">
              <a:alphaModFix/>
            </a:blip>
            <a:srcRect b="0" l="0" r="0" t="0"/>
            <a:stretch/>
          </p:blipFill>
          <p:spPr>
            <a:xfrm>
              <a:off x="-15736" y="3153832"/>
              <a:ext cx="777240" cy="606425"/>
            </a:xfrm>
            <a:prstGeom prst="rect">
              <a:avLst/>
            </a:prstGeom>
            <a:noFill/>
            <a:ln>
              <a:noFill/>
            </a:ln>
          </p:spPr>
        </p:pic>
        <p:pic>
          <p:nvPicPr>
            <p:cNvPr id="1068" name="Google Shape;1068;g36c5f9e7415_0_828"/>
            <p:cNvPicPr preferRelativeResize="0"/>
            <p:nvPr/>
          </p:nvPicPr>
          <p:blipFill rotWithShape="1">
            <a:blip r:embed="rId4">
              <a:alphaModFix/>
            </a:blip>
            <a:srcRect b="0" l="0" r="0" t="0"/>
            <a:stretch/>
          </p:blipFill>
          <p:spPr>
            <a:xfrm>
              <a:off x="11436986" y="3153832"/>
              <a:ext cx="777240" cy="606425"/>
            </a:xfrm>
            <a:prstGeom prst="rect">
              <a:avLst/>
            </a:prstGeom>
            <a:noFill/>
            <a:ln>
              <a:noFill/>
            </a:ln>
          </p:spPr>
        </p:pic>
      </p:grpSp>
      <p:sp>
        <p:nvSpPr>
          <p:cNvPr id="1069" name="Google Shape;1069;g36c5f9e7415_0_828"/>
          <p:cNvSpPr txBox="1"/>
          <p:nvPr>
            <p:ph type="title"/>
          </p:nvPr>
        </p:nvSpPr>
        <p:spPr>
          <a:xfrm>
            <a:off x="3268980" y="736599"/>
            <a:ext cx="5257800" cy="9777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rgbClr val="223A76"/>
              </a:buClr>
              <a:buSzPts val="3300"/>
              <a:buFont typeface="Garamond"/>
              <a:buNone/>
            </a:pPr>
            <a:r>
              <a:rPr b="1" lang="en-US">
                <a:solidFill>
                  <a:srgbClr val="223A76"/>
                </a:solidFill>
              </a:rPr>
              <a:t>Fred W. Hoover</a:t>
            </a:r>
            <a:br>
              <a:rPr b="1" lang="en-US">
                <a:solidFill>
                  <a:srgbClr val="223A76"/>
                </a:solidFill>
              </a:rPr>
            </a:br>
            <a:r>
              <a:rPr b="1" lang="en-US">
                <a:solidFill>
                  <a:srgbClr val="223A76"/>
                </a:solidFill>
              </a:rPr>
              <a:t>Award of Excellence</a:t>
            </a:r>
            <a:endParaRPr/>
          </a:p>
        </p:txBody>
      </p:sp>
      <p:sp>
        <p:nvSpPr>
          <p:cNvPr id="1070" name="Google Shape;1070;g36c5f9e7415_0_828"/>
          <p:cNvSpPr/>
          <p:nvPr/>
        </p:nvSpPr>
        <p:spPr>
          <a:xfrm>
            <a:off x="819483" y="819150"/>
            <a:ext cx="2294400" cy="3386400"/>
          </a:xfrm>
          <a:prstGeom prst="rect">
            <a:avLst/>
          </a:prstGeom>
          <a:solidFill>
            <a:schemeClr val="lt1"/>
          </a:solidFill>
          <a:ln cap="flat" cmpd="thickThin" w="57150">
            <a:solidFill>
              <a:srgbClr val="7F7F7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Garamond"/>
              <a:buNone/>
            </a:pPr>
            <a:r>
              <a:t/>
            </a:r>
            <a:endParaRPr b="0" i="0" sz="1400" u="none" cap="none" strike="noStrike">
              <a:solidFill>
                <a:srgbClr val="FFFFFF"/>
              </a:solidFill>
              <a:latin typeface="Garamond"/>
              <a:ea typeface="Garamond"/>
              <a:cs typeface="Garamond"/>
              <a:sym typeface="Garamond"/>
            </a:endParaRPr>
          </a:p>
        </p:txBody>
      </p:sp>
      <p:cxnSp>
        <p:nvCxnSpPr>
          <p:cNvPr id="1071" name="Google Shape;1071;g36c5f9e7415_0_828"/>
          <p:cNvCxnSpPr/>
          <p:nvPr/>
        </p:nvCxnSpPr>
        <p:spPr>
          <a:xfrm>
            <a:off x="3469881" y="1800479"/>
            <a:ext cx="4702500" cy="0"/>
          </a:xfrm>
          <a:prstGeom prst="straightConnector1">
            <a:avLst/>
          </a:prstGeom>
          <a:noFill/>
          <a:ln cap="flat" cmpd="sng" w="15875">
            <a:solidFill>
              <a:schemeClr val="accent1"/>
            </a:solidFill>
            <a:prstDash val="solid"/>
            <a:round/>
            <a:headEnd len="sm" w="sm" type="none"/>
            <a:tailEnd len="sm" w="sm" type="none"/>
          </a:ln>
        </p:spPr>
      </p:cxnSp>
      <p:sp>
        <p:nvSpPr>
          <p:cNvPr id="1072" name="Google Shape;1072;g36c5f9e7415_0_828"/>
          <p:cNvSpPr/>
          <p:nvPr/>
        </p:nvSpPr>
        <p:spPr>
          <a:xfrm>
            <a:off x="-12872" y="2197291"/>
            <a:ext cx="643726" cy="790984"/>
          </a:xfrm>
          <a:prstGeom prst="flowChartPunchedTape">
            <a:avLst/>
          </a:prstGeom>
          <a:solidFill>
            <a:srgbClr val="223A76"/>
          </a:solidFill>
          <a:ln cap="flat" cmpd="sng" w="15875">
            <a:solidFill>
              <a:srgbClr val="1C305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Garamond"/>
              <a:ea typeface="Garamond"/>
              <a:cs typeface="Garamond"/>
              <a:sym typeface="Garamond"/>
            </a:endParaRPr>
          </a:p>
        </p:txBody>
      </p:sp>
      <p:sp>
        <p:nvSpPr>
          <p:cNvPr id="1073" name="Google Shape;1073;g36c5f9e7415_0_828"/>
          <p:cNvSpPr/>
          <p:nvPr/>
        </p:nvSpPr>
        <p:spPr>
          <a:xfrm>
            <a:off x="8534369" y="2175588"/>
            <a:ext cx="643726" cy="790984"/>
          </a:xfrm>
          <a:prstGeom prst="flowChartPunchedTape">
            <a:avLst/>
          </a:prstGeom>
          <a:solidFill>
            <a:srgbClr val="223A76"/>
          </a:solidFill>
          <a:ln cap="flat" cmpd="sng" w="15875">
            <a:solidFill>
              <a:srgbClr val="1C305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Garamond"/>
              <a:ea typeface="Garamond"/>
              <a:cs typeface="Garamond"/>
              <a:sym typeface="Garamond"/>
            </a:endParaRPr>
          </a:p>
        </p:txBody>
      </p:sp>
      <p:sp>
        <p:nvSpPr>
          <p:cNvPr id="1074" name="Google Shape;1074;g36c5f9e7415_0_828"/>
          <p:cNvSpPr txBox="1"/>
          <p:nvPr/>
        </p:nvSpPr>
        <p:spPr>
          <a:xfrm>
            <a:off x="3465560" y="1984153"/>
            <a:ext cx="4702500" cy="17778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US" sz="2100">
                <a:solidFill>
                  <a:srgbClr val="223A76"/>
                </a:solidFill>
                <a:latin typeface="Garamond"/>
                <a:ea typeface="Garamond"/>
                <a:cs typeface="Garamond"/>
                <a:sym typeface="Garamond"/>
              </a:rPr>
              <a:t>Walt Gainey, AT Ret.</a:t>
            </a:r>
            <a:endParaRPr sz="1100"/>
          </a:p>
          <a:p>
            <a:pPr indent="0" lvl="0" marL="0" marR="0" rtl="0" algn="ctr">
              <a:spcBef>
                <a:spcPts val="0"/>
              </a:spcBef>
              <a:spcAft>
                <a:spcPts val="0"/>
              </a:spcAft>
              <a:buNone/>
            </a:pPr>
            <a:r>
              <a:t/>
            </a:r>
            <a:endParaRPr sz="1800">
              <a:solidFill>
                <a:srgbClr val="223A76"/>
              </a:solidFill>
              <a:latin typeface="Garamond"/>
              <a:ea typeface="Garamond"/>
              <a:cs typeface="Garamond"/>
              <a:sym typeface="Garamond"/>
            </a:endParaRPr>
          </a:p>
          <a:p>
            <a:pPr indent="0" lvl="0" marL="0" marR="0" rtl="0" algn="ctr">
              <a:spcBef>
                <a:spcPts val="0"/>
              </a:spcBef>
              <a:spcAft>
                <a:spcPts val="0"/>
              </a:spcAft>
              <a:buNone/>
            </a:pPr>
            <a:r>
              <a:rPr lang="en-US" sz="1800">
                <a:solidFill>
                  <a:srgbClr val="223A76"/>
                </a:solidFill>
                <a:latin typeface="Garamond"/>
                <a:ea typeface="Garamond"/>
                <a:cs typeface="Garamond"/>
                <a:sym typeface="Garamond"/>
              </a:rPr>
              <a:t>Retired, Head Athletic Trainer</a:t>
            </a:r>
            <a:endParaRPr sz="1100"/>
          </a:p>
          <a:p>
            <a:pPr indent="0" lvl="0" marL="0" marR="0" rtl="0" algn="ctr">
              <a:spcBef>
                <a:spcPts val="0"/>
              </a:spcBef>
              <a:spcAft>
                <a:spcPts val="0"/>
              </a:spcAft>
              <a:buNone/>
            </a:pPr>
            <a:r>
              <a:rPr lang="en-US" sz="1800">
                <a:solidFill>
                  <a:srgbClr val="223A76"/>
                </a:solidFill>
                <a:latin typeface="Garamond"/>
                <a:ea typeface="Garamond"/>
                <a:cs typeface="Garamond"/>
                <a:sym typeface="Garamond"/>
              </a:rPr>
              <a:t>Rock Hill High School</a:t>
            </a:r>
            <a:endParaRPr sz="1100"/>
          </a:p>
          <a:p>
            <a:pPr indent="0" lvl="0" marL="0" marR="0" rtl="0" algn="ctr">
              <a:spcBef>
                <a:spcPts val="0"/>
              </a:spcBef>
              <a:spcAft>
                <a:spcPts val="0"/>
              </a:spcAft>
              <a:buNone/>
            </a:pPr>
            <a:r>
              <a:rPr lang="en-US" sz="1800">
                <a:solidFill>
                  <a:srgbClr val="223A76"/>
                </a:solidFill>
                <a:latin typeface="Garamond"/>
                <a:ea typeface="Garamond"/>
                <a:cs typeface="Garamond"/>
                <a:sym typeface="Garamond"/>
              </a:rPr>
              <a:t>Rock Hill, SC</a:t>
            </a:r>
            <a:endParaRPr sz="2100">
              <a:solidFill>
                <a:schemeClr val="dk1"/>
              </a:solidFill>
              <a:latin typeface="Garamond"/>
              <a:ea typeface="Garamond"/>
              <a:cs typeface="Garamond"/>
              <a:sym typeface="Garamond"/>
            </a:endParaRPr>
          </a:p>
          <a:p>
            <a:pPr indent="0" lvl="0" marL="0" marR="0" rtl="0" algn="ctr">
              <a:spcBef>
                <a:spcPts val="0"/>
              </a:spcBef>
              <a:spcAft>
                <a:spcPts val="0"/>
              </a:spcAft>
              <a:buNone/>
            </a:pPr>
            <a:r>
              <a:t/>
            </a:r>
            <a:endParaRPr sz="1800">
              <a:solidFill>
                <a:srgbClr val="223A76"/>
              </a:solidFill>
              <a:latin typeface="Garamond"/>
              <a:ea typeface="Garamond"/>
              <a:cs typeface="Garamond"/>
              <a:sym typeface="Garamond"/>
            </a:endParaRPr>
          </a:p>
        </p:txBody>
      </p:sp>
      <p:pic>
        <p:nvPicPr>
          <p:cNvPr id="1075" name="Google Shape;1075;g36c5f9e7415_0_828"/>
          <p:cNvPicPr preferRelativeResize="0"/>
          <p:nvPr/>
        </p:nvPicPr>
        <p:blipFill rotWithShape="1">
          <a:blip r:embed="rId5">
            <a:alphaModFix/>
          </a:blip>
          <a:srcRect b="0" l="0" r="0" t="0"/>
          <a:stretch/>
        </p:blipFill>
        <p:spPr>
          <a:xfrm>
            <a:off x="886899" y="1115867"/>
            <a:ext cx="2134358" cy="27758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sp>
        <p:nvSpPr>
          <p:cNvPr id="799" name="Google Shape;799;g36c5f9e7415_0_613"/>
          <p:cNvSpPr txBox="1"/>
          <p:nvPr>
            <p:ph idx="1" type="subTitle"/>
          </p:nvPr>
        </p:nvSpPr>
        <p:spPr>
          <a:xfrm>
            <a:off x="2019299" y="2743198"/>
            <a:ext cx="5111700" cy="9906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SzPts val="2800"/>
              <a:buNone/>
            </a:pPr>
            <a:r>
              <a:t/>
            </a:r>
            <a:endParaRPr sz="2400"/>
          </a:p>
          <a:p>
            <a:pPr indent="0" lvl="0" marL="0" rtl="0" algn="ctr">
              <a:spcBef>
                <a:spcPts val="1000"/>
              </a:spcBef>
              <a:spcAft>
                <a:spcPts val="0"/>
              </a:spcAft>
              <a:buSzPts val="3100"/>
              <a:buNone/>
            </a:pPr>
            <a:r>
              <a:t/>
            </a:r>
            <a:endParaRPr sz="2700"/>
          </a:p>
        </p:txBody>
      </p:sp>
      <p:pic>
        <p:nvPicPr>
          <p:cNvPr id="800" name="Google Shape;800;g36c5f9e7415_0_613"/>
          <p:cNvPicPr preferRelativeResize="0"/>
          <p:nvPr/>
        </p:nvPicPr>
        <p:blipFill rotWithShape="1">
          <a:blip r:embed="rId3">
            <a:alphaModFix/>
          </a:blip>
          <a:srcRect b="0" l="0" r="0" t="0"/>
          <a:stretch/>
        </p:blipFill>
        <p:spPr>
          <a:xfrm>
            <a:off x="3126783" y="1164751"/>
            <a:ext cx="2896790" cy="1376594"/>
          </a:xfrm>
          <a:prstGeom prst="rect">
            <a:avLst/>
          </a:prstGeom>
          <a:noFill/>
          <a:ln>
            <a:noFill/>
          </a:ln>
        </p:spPr>
      </p:pic>
      <p:sp>
        <p:nvSpPr>
          <p:cNvPr id="801" name="Google Shape;801;g36c5f9e7415_0_613"/>
          <p:cNvSpPr/>
          <p:nvPr/>
        </p:nvSpPr>
        <p:spPr>
          <a:xfrm>
            <a:off x="1729226" y="2839637"/>
            <a:ext cx="5696700" cy="11772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i="0" lang="en-US" sz="3200" u="none" cap="none" strike="noStrike">
                <a:solidFill>
                  <a:srgbClr val="8DC73F"/>
                </a:solidFill>
                <a:latin typeface="Arial"/>
                <a:ea typeface="Arial"/>
                <a:cs typeface="Arial"/>
                <a:sym typeface="Arial"/>
              </a:rPr>
              <a:t>2025</a:t>
            </a:r>
            <a:endParaRPr sz="700"/>
          </a:p>
          <a:p>
            <a:pPr indent="0" lvl="0" marL="0" marR="0" rtl="0" algn="ctr">
              <a:spcBef>
                <a:spcPts val="0"/>
              </a:spcBef>
              <a:spcAft>
                <a:spcPts val="0"/>
              </a:spcAft>
              <a:buNone/>
            </a:pPr>
            <a:r>
              <a:rPr b="1" i="0" lang="en-US" sz="3200" u="none" cap="none" strike="noStrike">
                <a:solidFill>
                  <a:srgbClr val="8DC73F"/>
                </a:solidFill>
                <a:latin typeface="Arial"/>
                <a:ea typeface="Arial"/>
                <a:cs typeface="Arial"/>
                <a:sym typeface="Arial"/>
              </a:rPr>
              <a:t>Honors &amp; Awards Ceremony</a:t>
            </a:r>
            <a:endParaRPr b="1" i="0" sz="3200" u="none" cap="none" strike="noStrike">
              <a:solidFill>
                <a:srgbClr val="8DC73F"/>
              </a:solidFill>
              <a:latin typeface="Arial"/>
              <a:ea typeface="Arial"/>
              <a:cs typeface="Arial"/>
              <a:sym typeface="Arial"/>
            </a:endParaRPr>
          </a:p>
        </p:txBody>
      </p:sp>
      <p:sp>
        <p:nvSpPr>
          <p:cNvPr id="802" name="Google Shape;802;g36c5f9e7415_0_613"/>
          <p:cNvSpPr/>
          <p:nvPr/>
        </p:nvSpPr>
        <p:spPr>
          <a:xfrm>
            <a:off x="-33658" y="2144703"/>
            <a:ext cx="1880691" cy="854094"/>
          </a:xfrm>
          <a:prstGeom prst="flowChartPunchedTape">
            <a:avLst/>
          </a:prstGeom>
          <a:solidFill>
            <a:srgbClr val="223A76"/>
          </a:solidFill>
          <a:ln cap="flat" cmpd="sng" w="15875">
            <a:solidFill>
              <a:srgbClr val="37401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Garamond"/>
              <a:ea typeface="Garamond"/>
              <a:cs typeface="Garamond"/>
              <a:sym typeface="Garamond"/>
            </a:endParaRPr>
          </a:p>
        </p:txBody>
      </p:sp>
      <p:sp>
        <p:nvSpPr>
          <p:cNvPr id="803" name="Google Shape;803;g36c5f9e7415_0_613"/>
          <p:cNvSpPr/>
          <p:nvPr/>
        </p:nvSpPr>
        <p:spPr>
          <a:xfrm>
            <a:off x="7303316" y="2164524"/>
            <a:ext cx="1880691" cy="854094"/>
          </a:xfrm>
          <a:prstGeom prst="flowChartPunchedTape">
            <a:avLst/>
          </a:prstGeom>
          <a:solidFill>
            <a:srgbClr val="223A76"/>
          </a:solidFill>
          <a:ln cap="flat" cmpd="sng" w="15875">
            <a:solidFill>
              <a:srgbClr val="37401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Garamond"/>
              <a:ea typeface="Garamond"/>
              <a:cs typeface="Garamond"/>
              <a:sym typeface="Garamon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9" name="Shape 1079"/>
        <p:cNvGrpSpPr/>
        <p:nvPr/>
      </p:nvGrpSpPr>
      <p:grpSpPr>
        <a:xfrm>
          <a:off x="0" y="0"/>
          <a:ext cx="0" cy="0"/>
          <a:chOff x="0" y="0"/>
          <a:chExt cx="0" cy="0"/>
        </a:xfrm>
      </p:grpSpPr>
      <p:sp>
        <p:nvSpPr>
          <p:cNvPr id="1080" name="Google Shape;1080;g36c5f9e7415_0_844"/>
          <p:cNvSpPr txBox="1"/>
          <p:nvPr>
            <p:ph type="title"/>
          </p:nvPr>
        </p:nvSpPr>
        <p:spPr>
          <a:xfrm>
            <a:off x="971550" y="736997"/>
            <a:ext cx="7200900" cy="9774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Clr>
                <a:srgbClr val="223A76"/>
              </a:buClr>
              <a:buSzPts val="2700"/>
              <a:buFont typeface="Garamond"/>
              <a:buNone/>
            </a:pPr>
            <a:r>
              <a:rPr b="1" lang="en-US" sz="2700">
                <a:solidFill>
                  <a:srgbClr val="223A76"/>
                </a:solidFill>
              </a:rPr>
              <a:t>Walt would like to recognize and thank…</a:t>
            </a:r>
            <a:endParaRPr/>
          </a:p>
        </p:txBody>
      </p:sp>
      <p:sp>
        <p:nvSpPr>
          <p:cNvPr id="1081" name="Google Shape;1081;g36c5f9e7415_0_844"/>
          <p:cNvSpPr txBox="1"/>
          <p:nvPr/>
        </p:nvSpPr>
        <p:spPr>
          <a:xfrm>
            <a:off x="1005560" y="1844156"/>
            <a:ext cx="7102200" cy="2839800"/>
          </a:xfrm>
          <a:prstGeom prst="rect">
            <a:avLst/>
          </a:prstGeom>
          <a:noFill/>
          <a:ln>
            <a:noFill/>
          </a:ln>
        </p:spPr>
        <p:txBody>
          <a:bodyPr anchorCtr="0" anchor="t" bIns="34275" lIns="68575" spcFirstLastPara="1" rIns="68575" wrap="square" tIns="34275">
            <a:spAutoFit/>
          </a:bodyPr>
          <a:lstStyle/>
          <a:p>
            <a:pPr indent="-247650" lvl="0" marL="254000" marR="0" rtl="0" algn="l">
              <a:spcBef>
                <a:spcPts val="0"/>
              </a:spcBef>
              <a:spcAft>
                <a:spcPts val="0"/>
              </a:spcAft>
              <a:buClr>
                <a:srgbClr val="223A76"/>
              </a:buClr>
              <a:buSzPts val="1500"/>
              <a:buFont typeface="Arial"/>
              <a:buChar char="•"/>
            </a:pPr>
            <a:r>
              <a:rPr lang="en-US" sz="1500">
                <a:solidFill>
                  <a:srgbClr val="223A76"/>
                </a:solidFill>
                <a:latin typeface="Garamond"/>
                <a:ea typeface="Garamond"/>
                <a:cs typeface="Garamond"/>
                <a:sym typeface="Garamond"/>
              </a:rPr>
              <a:t>My Lord and Savior Jesus Christ</a:t>
            </a:r>
            <a:endParaRPr sz="1100"/>
          </a:p>
          <a:p>
            <a:pPr indent="-247650" lvl="0" marL="254000" marR="0" rtl="0" algn="l">
              <a:spcBef>
                <a:spcPts val="0"/>
              </a:spcBef>
              <a:spcAft>
                <a:spcPts val="0"/>
              </a:spcAft>
              <a:buClr>
                <a:srgbClr val="223A76"/>
              </a:buClr>
              <a:buSzPts val="1500"/>
              <a:buFont typeface="Arial"/>
              <a:buChar char="•"/>
            </a:pPr>
            <a:r>
              <a:rPr lang="en-US" sz="1500">
                <a:solidFill>
                  <a:srgbClr val="223A76"/>
                </a:solidFill>
                <a:latin typeface="Garamond"/>
                <a:ea typeface="Garamond"/>
                <a:cs typeface="Garamond"/>
                <a:sym typeface="Garamond"/>
              </a:rPr>
              <a:t>The Late Fred Hoover</a:t>
            </a:r>
            <a:endParaRPr sz="1100"/>
          </a:p>
          <a:p>
            <a:pPr indent="-247650" lvl="0" marL="254000" marR="0" rtl="0" algn="l">
              <a:spcBef>
                <a:spcPts val="0"/>
              </a:spcBef>
              <a:spcAft>
                <a:spcPts val="0"/>
              </a:spcAft>
              <a:buClr>
                <a:srgbClr val="223A76"/>
              </a:buClr>
              <a:buSzPts val="1500"/>
              <a:buFont typeface="Arial"/>
              <a:buChar char="•"/>
            </a:pPr>
            <a:r>
              <a:rPr lang="en-US" sz="1500">
                <a:solidFill>
                  <a:srgbClr val="223A76"/>
                </a:solidFill>
                <a:latin typeface="Garamond"/>
                <a:ea typeface="Garamond"/>
                <a:cs typeface="Garamond"/>
                <a:sym typeface="Garamond"/>
              </a:rPr>
              <a:t>SCATA and the Honor and Awards Committee</a:t>
            </a:r>
            <a:endParaRPr sz="1100"/>
          </a:p>
          <a:p>
            <a:pPr indent="-247650" lvl="0" marL="254000" marR="0" rtl="0" algn="l">
              <a:spcBef>
                <a:spcPts val="0"/>
              </a:spcBef>
              <a:spcAft>
                <a:spcPts val="0"/>
              </a:spcAft>
              <a:buClr>
                <a:srgbClr val="223A76"/>
              </a:buClr>
              <a:buSzPts val="1500"/>
              <a:buFont typeface="Arial"/>
              <a:buChar char="•"/>
            </a:pPr>
            <a:r>
              <a:rPr lang="en-US" sz="1500">
                <a:solidFill>
                  <a:srgbClr val="223A76"/>
                </a:solidFill>
                <a:latin typeface="Garamond"/>
                <a:ea typeface="Garamond"/>
                <a:cs typeface="Garamond"/>
                <a:sym typeface="Garamond"/>
              </a:rPr>
              <a:t>My Wife Cathi along with my children</a:t>
            </a:r>
            <a:endParaRPr sz="1100"/>
          </a:p>
          <a:p>
            <a:pPr indent="-247650" lvl="0" marL="254000" marR="0" rtl="0" algn="l">
              <a:spcBef>
                <a:spcPts val="0"/>
              </a:spcBef>
              <a:spcAft>
                <a:spcPts val="0"/>
              </a:spcAft>
              <a:buClr>
                <a:srgbClr val="223A76"/>
              </a:buClr>
              <a:buSzPts val="1500"/>
              <a:buFont typeface="Arial"/>
              <a:buChar char="•"/>
            </a:pPr>
            <a:r>
              <a:rPr lang="en-US" sz="1500">
                <a:solidFill>
                  <a:srgbClr val="223A76"/>
                </a:solidFill>
                <a:latin typeface="Garamond"/>
                <a:ea typeface="Garamond"/>
                <a:cs typeface="Garamond"/>
                <a:sym typeface="Garamond"/>
              </a:rPr>
              <a:t>Kevin Ennis, Mike Smith, Sheila Gordon, Ernie Drews, Jim Berry, Keeter Hayes, Barry Atkinson, Gary</a:t>
            </a:r>
            <a:endParaRPr sz="1100"/>
          </a:p>
          <a:p>
            <a:pPr indent="-247650" lvl="0" marL="254000" marR="0" rtl="0" algn="l">
              <a:spcBef>
                <a:spcPts val="0"/>
              </a:spcBef>
              <a:spcAft>
                <a:spcPts val="0"/>
              </a:spcAft>
              <a:buClr>
                <a:srgbClr val="223A76"/>
              </a:buClr>
              <a:buSzPts val="1500"/>
              <a:buFont typeface="Arial"/>
              <a:buChar char="•"/>
            </a:pPr>
            <a:r>
              <a:rPr lang="en-US" sz="1500">
                <a:solidFill>
                  <a:srgbClr val="223A76"/>
                </a:solidFill>
                <a:latin typeface="Garamond"/>
                <a:ea typeface="Garamond"/>
                <a:cs typeface="Garamond"/>
                <a:sym typeface="Garamond"/>
              </a:rPr>
              <a:t>Nelson, Joe Kinney, Andy Clawson, Bill Warren, and a whole host of other A.T.,C.’s around our State</a:t>
            </a:r>
            <a:endParaRPr sz="1100"/>
          </a:p>
          <a:p>
            <a:pPr indent="-247650" lvl="0" marL="254000" marR="0" rtl="0" algn="l">
              <a:spcBef>
                <a:spcPts val="0"/>
              </a:spcBef>
              <a:spcAft>
                <a:spcPts val="0"/>
              </a:spcAft>
              <a:buClr>
                <a:srgbClr val="223A76"/>
              </a:buClr>
              <a:buSzPts val="1500"/>
              <a:buFont typeface="Arial"/>
              <a:buChar char="•"/>
            </a:pPr>
            <a:r>
              <a:rPr lang="en-US" sz="1500">
                <a:solidFill>
                  <a:srgbClr val="223A76"/>
                </a:solidFill>
                <a:latin typeface="Garamond"/>
                <a:ea typeface="Garamond"/>
                <a:cs typeface="Garamond"/>
                <a:sym typeface="Garamond"/>
              </a:rPr>
              <a:t>The Late Terry Lewis</a:t>
            </a:r>
            <a:endParaRPr sz="1100"/>
          </a:p>
          <a:p>
            <a:pPr indent="-247650" lvl="0" marL="254000" marR="0" rtl="0" algn="l">
              <a:spcBef>
                <a:spcPts val="0"/>
              </a:spcBef>
              <a:spcAft>
                <a:spcPts val="0"/>
              </a:spcAft>
              <a:buClr>
                <a:srgbClr val="223A76"/>
              </a:buClr>
              <a:buSzPts val="1500"/>
              <a:buFont typeface="Arial"/>
              <a:buChar char="•"/>
            </a:pPr>
            <a:r>
              <a:rPr lang="en-US" sz="1500">
                <a:solidFill>
                  <a:srgbClr val="223A76"/>
                </a:solidFill>
                <a:latin typeface="Garamond"/>
                <a:ea typeface="Garamond"/>
                <a:cs typeface="Garamond"/>
                <a:sym typeface="Garamond"/>
              </a:rPr>
              <a:t>Rock Hill High School, Chester High School and Winthrop University</a:t>
            </a:r>
            <a:endParaRPr sz="1100"/>
          </a:p>
          <a:p>
            <a:pPr indent="-247650" lvl="0" marL="254000" marR="0" rtl="0" algn="l">
              <a:spcBef>
                <a:spcPts val="0"/>
              </a:spcBef>
              <a:spcAft>
                <a:spcPts val="0"/>
              </a:spcAft>
              <a:buClr>
                <a:srgbClr val="223A76"/>
              </a:buClr>
              <a:buSzPts val="1500"/>
              <a:buFont typeface="Arial"/>
              <a:buChar char="•"/>
            </a:pPr>
            <a:r>
              <a:rPr lang="en-US" sz="1500">
                <a:solidFill>
                  <a:srgbClr val="223A76"/>
                </a:solidFill>
                <a:latin typeface="Garamond"/>
                <a:ea typeface="Garamond"/>
                <a:cs typeface="Garamond"/>
                <a:sym typeface="Garamond"/>
              </a:rPr>
              <a:t>Dale and Betty Gainey</a:t>
            </a:r>
            <a:endParaRPr sz="1100"/>
          </a:p>
          <a:p>
            <a:pPr indent="-247650" lvl="0" marL="254000" marR="0" rtl="0" algn="l">
              <a:spcBef>
                <a:spcPts val="0"/>
              </a:spcBef>
              <a:spcAft>
                <a:spcPts val="0"/>
              </a:spcAft>
              <a:buClr>
                <a:srgbClr val="223A76"/>
              </a:buClr>
              <a:buSzPts val="1500"/>
              <a:buFont typeface="Arial"/>
              <a:buChar char="•"/>
            </a:pPr>
            <a:r>
              <a:rPr lang="en-US" sz="1500">
                <a:solidFill>
                  <a:srgbClr val="223A76"/>
                </a:solidFill>
                <a:latin typeface="Garamond"/>
                <a:ea typeface="Garamond"/>
                <a:cs typeface="Garamond"/>
                <a:sym typeface="Garamond"/>
              </a:rPr>
              <a:t>Jim Ringer, Billy Parker, and the late Wayne McIntosh</a:t>
            </a:r>
            <a:endParaRPr sz="1100"/>
          </a:p>
        </p:txBody>
      </p:sp>
      <p:sp>
        <p:nvSpPr>
          <p:cNvPr id="1082" name="Google Shape;1082;g36c5f9e7415_0_844"/>
          <p:cNvSpPr/>
          <p:nvPr/>
        </p:nvSpPr>
        <p:spPr>
          <a:xfrm>
            <a:off x="-12872" y="2197291"/>
            <a:ext cx="643726" cy="790984"/>
          </a:xfrm>
          <a:prstGeom prst="flowChartPunchedTape">
            <a:avLst/>
          </a:prstGeom>
          <a:solidFill>
            <a:srgbClr val="223A76"/>
          </a:solidFill>
          <a:ln cap="flat" cmpd="sng" w="15875">
            <a:solidFill>
              <a:srgbClr val="37401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Garamond"/>
              <a:ea typeface="Garamond"/>
              <a:cs typeface="Garamond"/>
              <a:sym typeface="Garamond"/>
            </a:endParaRPr>
          </a:p>
        </p:txBody>
      </p:sp>
      <p:sp>
        <p:nvSpPr>
          <p:cNvPr id="1083" name="Google Shape;1083;g36c5f9e7415_0_844"/>
          <p:cNvSpPr/>
          <p:nvPr/>
        </p:nvSpPr>
        <p:spPr>
          <a:xfrm>
            <a:off x="8570848" y="2197291"/>
            <a:ext cx="643726" cy="790984"/>
          </a:xfrm>
          <a:prstGeom prst="flowChartPunchedTape">
            <a:avLst/>
          </a:prstGeom>
          <a:solidFill>
            <a:srgbClr val="223A76"/>
          </a:solidFill>
          <a:ln cap="flat" cmpd="sng" w="15875">
            <a:solidFill>
              <a:srgbClr val="37401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Garamond"/>
              <a:ea typeface="Garamond"/>
              <a:cs typeface="Garamond"/>
              <a:sym typeface="Garamon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7" name="Shape 1087"/>
        <p:cNvGrpSpPr/>
        <p:nvPr/>
      </p:nvGrpSpPr>
      <p:grpSpPr>
        <a:xfrm>
          <a:off x="0" y="0"/>
          <a:ext cx="0" cy="0"/>
          <a:chOff x="0" y="0"/>
          <a:chExt cx="0" cy="0"/>
        </a:xfrm>
      </p:grpSpPr>
      <p:sp>
        <p:nvSpPr>
          <p:cNvPr id="1088" name="Google Shape;1088;g36c5f9e7415_0_851"/>
          <p:cNvSpPr/>
          <p:nvPr/>
        </p:nvSpPr>
        <p:spPr>
          <a:xfrm>
            <a:off x="0" y="0"/>
            <a:ext cx="9141900" cy="5143500"/>
          </a:xfrm>
          <a:prstGeom prst="rect">
            <a:avLst/>
          </a:prstGeom>
          <a:solidFill>
            <a:srgbClr val="8DC73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Garamond"/>
              <a:buNone/>
            </a:pPr>
            <a:r>
              <a:t/>
            </a:r>
            <a:endParaRPr b="0" i="0" sz="1400" u="none" cap="none" strike="noStrike">
              <a:solidFill>
                <a:srgbClr val="FFFFFF"/>
              </a:solidFill>
              <a:latin typeface="Garamond"/>
              <a:ea typeface="Garamond"/>
              <a:cs typeface="Garamond"/>
              <a:sym typeface="Garamond"/>
            </a:endParaRPr>
          </a:p>
        </p:txBody>
      </p:sp>
      <p:grpSp>
        <p:nvGrpSpPr>
          <p:cNvPr id="1089" name="Google Shape;1089;g36c5f9e7415_0_851"/>
          <p:cNvGrpSpPr/>
          <p:nvPr/>
        </p:nvGrpSpPr>
        <p:grpSpPr>
          <a:xfrm>
            <a:off x="0" y="0"/>
            <a:ext cx="9172472" cy="5142161"/>
            <a:chOff x="-15736" y="0"/>
            <a:chExt cx="12229962" cy="6856215"/>
          </a:xfrm>
        </p:grpSpPr>
        <p:pic>
          <p:nvPicPr>
            <p:cNvPr id="1090" name="Google Shape;1090;g36c5f9e7415_0_851"/>
            <p:cNvPicPr preferRelativeResize="0"/>
            <p:nvPr/>
          </p:nvPicPr>
          <p:blipFill rotWithShape="1">
            <a:blip r:embed="rId3">
              <a:alphaModFix/>
            </a:blip>
            <a:srcRect b="0" l="0" r="0" t="0"/>
            <a:stretch/>
          </p:blipFill>
          <p:spPr>
            <a:xfrm>
              <a:off x="0" y="0"/>
              <a:ext cx="12188827" cy="6856215"/>
            </a:xfrm>
            <a:prstGeom prst="rect">
              <a:avLst/>
            </a:prstGeom>
            <a:noFill/>
            <a:ln>
              <a:noFill/>
            </a:ln>
          </p:spPr>
        </p:pic>
        <p:sp>
          <p:nvSpPr>
            <p:cNvPr id="1091" name="Google Shape;1091;g36c5f9e7415_0_851"/>
            <p:cNvSpPr/>
            <p:nvPr/>
          </p:nvSpPr>
          <p:spPr>
            <a:xfrm>
              <a:off x="608012" y="609600"/>
              <a:ext cx="10972800" cy="5638800"/>
            </a:xfrm>
            <a:prstGeom prst="rect">
              <a:avLst/>
            </a:prstGeom>
            <a:noFill/>
            <a:ln cap="flat" cmpd="sng" w="15875">
              <a:solidFill>
                <a:schemeClr val="accen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092" name="Google Shape;1092;g36c5f9e7415_0_851"/>
            <p:cNvPicPr preferRelativeResize="0"/>
            <p:nvPr/>
          </p:nvPicPr>
          <p:blipFill rotWithShape="1">
            <a:blip r:embed="rId4">
              <a:alphaModFix/>
            </a:blip>
            <a:srcRect b="0" l="0" r="0" t="0"/>
            <a:stretch/>
          </p:blipFill>
          <p:spPr>
            <a:xfrm>
              <a:off x="-15736" y="3153832"/>
              <a:ext cx="777240" cy="606425"/>
            </a:xfrm>
            <a:prstGeom prst="rect">
              <a:avLst/>
            </a:prstGeom>
            <a:noFill/>
            <a:ln>
              <a:noFill/>
            </a:ln>
          </p:spPr>
        </p:pic>
        <p:pic>
          <p:nvPicPr>
            <p:cNvPr id="1093" name="Google Shape;1093;g36c5f9e7415_0_851"/>
            <p:cNvPicPr preferRelativeResize="0"/>
            <p:nvPr/>
          </p:nvPicPr>
          <p:blipFill rotWithShape="1">
            <a:blip r:embed="rId4">
              <a:alphaModFix/>
            </a:blip>
            <a:srcRect b="0" l="0" r="0" t="0"/>
            <a:stretch/>
          </p:blipFill>
          <p:spPr>
            <a:xfrm>
              <a:off x="11436986" y="3153832"/>
              <a:ext cx="777240" cy="606425"/>
            </a:xfrm>
            <a:prstGeom prst="rect">
              <a:avLst/>
            </a:prstGeom>
            <a:noFill/>
            <a:ln>
              <a:noFill/>
            </a:ln>
          </p:spPr>
        </p:pic>
      </p:grpSp>
      <p:sp>
        <p:nvSpPr>
          <p:cNvPr id="1094" name="Google Shape;1094;g36c5f9e7415_0_851"/>
          <p:cNvSpPr txBox="1"/>
          <p:nvPr>
            <p:ph type="title"/>
          </p:nvPr>
        </p:nvSpPr>
        <p:spPr>
          <a:xfrm>
            <a:off x="3268980" y="736599"/>
            <a:ext cx="5257800" cy="9777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rgbClr val="223A76"/>
              </a:buClr>
              <a:buSzPts val="3300"/>
              <a:buFont typeface="Garamond"/>
              <a:buNone/>
            </a:pPr>
            <a:r>
              <a:rPr b="1" lang="en-US">
                <a:solidFill>
                  <a:srgbClr val="223A76"/>
                </a:solidFill>
              </a:rPr>
              <a:t>Fred W. Hoover</a:t>
            </a:r>
            <a:br>
              <a:rPr b="1" lang="en-US">
                <a:solidFill>
                  <a:srgbClr val="223A76"/>
                </a:solidFill>
              </a:rPr>
            </a:br>
            <a:r>
              <a:rPr b="1" lang="en-US">
                <a:solidFill>
                  <a:srgbClr val="223A76"/>
                </a:solidFill>
              </a:rPr>
              <a:t>Award of Excellence</a:t>
            </a:r>
            <a:endParaRPr/>
          </a:p>
        </p:txBody>
      </p:sp>
      <p:sp>
        <p:nvSpPr>
          <p:cNvPr id="1095" name="Google Shape;1095;g36c5f9e7415_0_851"/>
          <p:cNvSpPr/>
          <p:nvPr/>
        </p:nvSpPr>
        <p:spPr>
          <a:xfrm>
            <a:off x="819483" y="819150"/>
            <a:ext cx="2294400" cy="3386400"/>
          </a:xfrm>
          <a:prstGeom prst="rect">
            <a:avLst/>
          </a:prstGeom>
          <a:solidFill>
            <a:schemeClr val="lt1"/>
          </a:solidFill>
          <a:ln cap="flat" cmpd="thickThin" w="57150">
            <a:solidFill>
              <a:srgbClr val="7F7F7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Garamond"/>
              <a:buNone/>
            </a:pPr>
            <a:r>
              <a:t/>
            </a:r>
            <a:endParaRPr b="0" i="0" sz="1400" u="none" cap="none" strike="noStrike">
              <a:solidFill>
                <a:srgbClr val="FFFFFF"/>
              </a:solidFill>
              <a:latin typeface="Garamond"/>
              <a:ea typeface="Garamond"/>
              <a:cs typeface="Garamond"/>
              <a:sym typeface="Garamond"/>
            </a:endParaRPr>
          </a:p>
        </p:txBody>
      </p:sp>
      <p:cxnSp>
        <p:nvCxnSpPr>
          <p:cNvPr id="1096" name="Google Shape;1096;g36c5f9e7415_0_851"/>
          <p:cNvCxnSpPr/>
          <p:nvPr/>
        </p:nvCxnSpPr>
        <p:spPr>
          <a:xfrm>
            <a:off x="3469881" y="1800479"/>
            <a:ext cx="4702500" cy="0"/>
          </a:xfrm>
          <a:prstGeom prst="straightConnector1">
            <a:avLst/>
          </a:prstGeom>
          <a:noFill/>
          <a:ln cap="flat" cmpd="sng" w="15875">
            <a:solidFill>
              <a:schemeClr val="accent1"/>
            </a:solidFill>
            <a:prstDash val="solid"/>
            <a:round/>
            <a:headEnd len="sm" w="sm" type="none"/>
            <a:tailEnd len="sm" w="sm" type="none"/>
          </a:ln>
        </p:spPr>
      </p:cxnSp>
      <p:sp>
        <p:nvSpPr>
          <p:cNvPr id="1097" name="Google Shape;1097;g36c5f9e7415_0_851"/>
          <p:cNvSpPr/>
          <p:nvPr/>
        </p:nvSpPr>
        <p:spPr>
          <a:xfrm>
            <a:off x="-12872" y="2197291"/>
            <a:ext cx="643726" cy="790984"/>
          </a:xfrm>
          <a:prstGeom prst="flowChartPunchedTape">
            <a:avLst/>
          </a:prstGeom>
          <a:solidFill>
            <a:srgbClr val="223A76"/>
          </a:solidFill>
          <a:ln cap="flat" cmpd="sng" w="15875">
            <a:solidFill>
              <a:srgbClr val="1C305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Garamond"/>
              <a:ea typeface="Garamond"/>
              <a:cs typeface="Garamond"/>
              <a:sym typeface="Garamond"/>
            </a:endParaRPr>
          </a:p>
        </p:txBody>
      </p:sp>
      <p:sp>
        <p:nvSpPr>
          <p:cNvPr id="1098" name="Google Shape;1098;g36c5f9e7415_0_851"/>
          <p:cNvSpPr/>
          <p:nvPr/>
        </p:nvSpPr>
        <p:spPr>
          <a:xfrm>
            <a:off x="8534369" y="2175588"/>
            <a:ext cx="643726" cy="790984"/>
          </a:xfrm>
          <a:prstGeom prst="flowChartPunchedTape">
            <a:avLst/>
          </a:prstGeom>
          <a:solidFill>
            <a:srgbClr val="223A76"/>
          </a:solidFill>
          <a:ln cap="flat" cmpd="sng" w="15875">
            <a:solidFill>
              <a:srgbClr val="1C305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Garamond"/>
              <a:ea typeface="Garamond"/>
              <a:cs typeface="Garamond"/>
              <a:sym typeface="Garamond"/>
            </a:endParaRPr>
          </a:p>
        </p:txBody>
      </p:sp>
      <p:sp>
        <p:nvSpPr>
          <p:cNvPr id="1099" name="Google Shape;1099;g36c5f9e7415_0_851"/>
          <p:cNvSpPr txBox="1"/>
          <p:nvPr/>
        </p:nvSpPr>
        <p:spPr>
          <a:xfrm>
            <a:off x="3465560" y="1984153"/>
            <a:ext cx="4702500" cy="17778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US" sz="2100">
                <a:solidFill>
                  <a:srgbClr val="223A76"/>
                </a:solidFill>
                <a:latin typeface="Garamond"/>
                <a:ea typeface="Garamond"/>
                <a:cs typeface="Garamond"/>
                <a:sym typeface="Garamond"/>
              </a:rPr>
              <a:t>Sheila Gordon, LAT, ATC</a:t>
            </a:r>
            <a:endParaRPr sz="1100"/>
          </a:p>
          <a:p>
            <a:pPr indent="0" lvl="0" marL="0" marR="0" rtl="0" algn="ctr">
              <a:spcBef>
                <a:spcPts val="0"/>
              </a:spcBef>
              <a:spcAft>
                <a:spcPts val="0"/>
              </a:spcAft>
              <a:buNone/>
            </a:pPr>
            <a:r>
              <a:t/>
            </a:r>
            <a:endParaRPr sz="1800">
              <a:solidFill>
                <a:srgbClr val="223A76"/>
              </a:solidFill>
              <a:latin typeface="Garamond"/>
              <a:ea typeface="Garamond"/>
              <a:cs typeface="Garamond"/>
              <a:sym typeface="Garamond"/>
            </a:endParaRPr>
          </a:p>
          <a:p>
            <a:pPr indent="0" lvl="0" marL="0" marR="0" rtl="0" algn="ctr">
              <a:spcBef>
                <a:spcPts val="0"/>
              </a:spcBef>
              <a:spcAft>
                <a:spcPts val="0"/>
              </a:spcAft>
              <a:buNone/>
            </a:pPr>
            <a:r>
              <a:rPr lang="en-US" sz="1800">
                <a:solidFill>
                  <a:srgbClr val="223A76"/>
                </a:solidFill>
                <a:latin typeface="Garamond"/>
                <a:ea typeface="Garamond"/>
                <a:cs typeface="Garamond"/>
                <a:sym typeface="Garamond"/>
              </a:rPr>
              <a:t>Head Athletic Trainer</a:t>
            </a:r>
            <a:endParaRPr sz="1100"/>
          </a:p>
          <a:p>
            <a:pPr indent="0" lvl="0" marL="0" marR="0" rtl="0" algn="ctr">
              <a:spcBef>
                <a:spcPts val="0"/>
              </a:spcBef>
              <a:spcAft>
                <a:spcPts val="0"/>
              </a:spcAft>
              <a:buNone/>
            </a:pPr>
            <a:r>
              <a:rPr lang="en-US" sz="1800">
                <a:solidFill>
                  <a:srgbClr val="223A76"/>
                </a:solidFill>
                <a:latin typeface="Garamond"/>
                <a:ea typeface="Garamond"/>
                <a:cs typeface="Garamond"/>
                <a:sym typeface="Garamond"/>
              </a:rPr>
              <a:t>White Knoll High School</a:t>
            </a:r>
            <a:endParaRPr sz="1100"/>
          </a:p>
          <a:p>
            <a:pPr indent="0" lvl="0" marL="0" marR="0" rtl="0" algn="ctr">
              <a:spcBef>
                <a:spcPts val="0"/>
              </a:spcBef>
              <a:spcAft>
                <a:spcPts val="0"/>
              </a:spcAft>
              <a:buNone/>
            </a:pPr>
            <a:r>
              <a:rPr lang="en-US" sz="1800">
                <a:solidFill>
                  <a:srgbClr val="223A76"/>
                </a:solidFill>
                <a:latin typeface="Garamond"/>
                <a:ea typeface="Garamond"/>
                <a:cs typeface="Garamond"/>
                <a:sym typeface="Garamond"/>
              </a:rPr>
              <a:t>Lexington, SC</a:t>
            </a:r>
            <a:endParaRPr sz="2100">
              <a:solidFill>
                <a:schemeClr val="dk1"/>
              </a:solidFill>
              <a:latin typeface="Garamond"/>
              <a:ea typeface="Garamond"/>
              <a:cs typeface="Garamond"/>
              <a:sym typeface="Garamond"/>
            </a:endParaRPr>
          </a:p>
          <a:p>
            <a:pPr indent="0" lvl="0" marL="0" marR="0" rtl="0" algn="ctr">
              <a:spcBef>
                <a:spcPts val="0"/>
              </a:spcBef>
              <a:spcAft>
                <a:spcPts val="0"/>
              </a:spcAft>
              <a:buNone/>
            </a:pPr>
            <a:r>
              <a:t/>
            </a:r>
            <a:endParaRPr sz="1800">
              <a:solidFill>
                <a:srgbClr val="223A76"/>
              </a:solidFill>
              <a:latin typeface="Garamond"/>
              <a:ea typeface="Garamond"/>
              <a:cs typeface="Garamond"/>
              <a:sym typeface="Garamond"/>
            </a:endParaRPr>
          </a:p>
        </p:txBody>
      </p:sp>
      <p:pic>
        <p:nvPicPr>
          <p:cNvPr id="1100" name="Google Shape;1100;g36c5f9e7415_0_851"/>
          <p:cNvPicPr preferRelativeResize="0"/>
          <p:nvPr/>
        </p:nvPicPr>
        <p:blipFill rotWithShape="1">
          <a:blip r:embed="rId5">
            <a:alphaModFix/>
          </a:blip>
          <a:srcRect b="0" l="0" r="0" t="0"/>
          <a:stretch/>
        </p:blipFill>
        <p:spPr>
          <a:xfrm>
            <a:off x="875881" y="1098121"/>
            <a:ext cx="2162923" cy="281855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4" name="Shape 1104"/>
        <p:cNvGrpSpPr/>
        <p:nvPr/>
      </p:nvGrpSpPr>
      <p:grpSpPr>
        <a:xfrm>
          <a:off x="0" y="0"/>
          <a:ext cx="0" cy="0"/>
          <a:chOff x="0" y="0"/>
          <a:chExt cx="0" cy="0"/>
        </a:xfrm>
      </p:grpSpPr>
      <p:sp>
        <p:nvSpPr>
          <p:cNvPr id="1105" name="Google Shape;1105;g36c5f9e7415_0_867"/>
          <p:cNvSpPr txBox="1"/>
          <p:nvPr>
            <p:ph type="title"/>
          </p:nvPr>
        </p:nvSpPr>
        <p:spPr>
          <a:xfrm>
            <a:off x="971550" y="736997"/>
            <a:ext cx="7200900" cy="9774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Clr>
                <a:srgbClr val="223A76"/>
              </a:buClr>
              <a:buSzPts val="2700"/>
              <a:buFont typeface="Garamond"/>
              <a:buNone/>
            </a:pPr>
            <a:r>
              <a:rPr b="1" lang="en-US" sz="2700">
                <a:solidFill>
                  <a:srgbClr val="223A76"/>
                </a:solidFill>
              </a:rPr>
              <a:t>Sheila would like to recognize and thank…</a:t>
            </a:r>
            <a:endParaRPr/>
          </a:p>
        </p:txBody>
      </p:sp>
      <p:sp>
        <p:nvSpPr>
          <p:cNvPr id="1106" name="Google Shape;1106;g36c5f9e7415_0_867"/>
          <p:cNvSpPr txBox="1"/>
          <p:nvPr/>
        </p:nvSpPr>
        <p:spPr>
          <a:xfrm>
            <a:off x="802178" y="1836257"/>
            <a:ext cx="7686600" cy="3086100"/>
          </a:xfrm>
          <a:prstGeom prst="rect">
            <a:avLst/>
          </a:prstGeom>
          <a:noFill/>
          <a:ln>
            <a:noFill/>
          </a:ln>
        </p:spPr>
        <p:txBody>
          <a:bodyPr anchorCtr="0" anchor="t" bIns="34275" lIns="68575" spcFirstLastPara="1" rIns="68575" wrap="square" tIns="34275">
            <a:spAutoFit/>
          </a:bodyPr>
          <a:lstStyle/>
          <a:p>
            <a:pPr indent="-215900" lvl="0" marL="215900" marR="0" rtl="0" algn="l">
              <a:spcBef>
                <a:spcPts val="0"/>
              </a:spcBef>
              <a:spcAft>
                <a:spcPts val="0"/>
              </a:spcAft>
              <a:buClr>
                <a:srgbClr val="223A76"/>
              </a:buClr>
              <a:buSzPts val="1400"/>
              <a:buFont typeface="Arial"/>
              <a:buChar char="•"/>
            </a:pPr>
            <a:r>
              <a:rPr lang="en-US" sz="1400">
                <a:solidFill>
                  <a:srgbClr val="223A76"/>
                </a:solidFill>
                <a:latin typeface="Garamond"/>
                <a:ea typeface="Garamond"/>
                <a:cs typeface="Garamond"/>
                <a:sym typeface="Garamond"/>
              </a:rPr>
              <a:t>God for Giving me my talents and gifts</a:t>
            </a:r>
            <a:endParaRPr sz="1100"/>
          </a:p>
          <a:p>
            <a:pPr indent="-215900" lvl="0" marL="215900" marR="0" rtl="0" algn="l">
              <a:spcBef>
                <a:spcPts val="0"/>
              </a:spcBef>
              <a:spcAft>
                <a:spcPts val="0"/>
              </a:spcAft>
              <a:buClr>
                <a:srgbClr val="223A76"/>
              </a:buClr>
              <a:buSzPts val="1400"/>
              <a:buFont typeface="Arial"/>
              <a:buChar char="•"/>
            </a:pPr>
            <a:r>
              <a:rPr lang="en-US" sz="1400">
                <a:solidFill>
                  <a:srgbClr val="223A76"/>
                </a:solidFill>
                <a:latin typeface="Garamond"/>
                <a:ea typeface="Garamond"/>
                <a:cs typeface="Garamond"/>
                <a:sym typeface="Garamond"/>
              </a:rPr>
              <a:t>Family and Friends that sometimes have taken the back seat</a:t>
            </a:r>
            <a:endParaRPr sz="1100"/>
          </a:p>
          <a:p>
            <a:pPr indent="-215900" lvl="0" marL="215900" marR="0" rtl="0" algn="l">
              <a:spcBef>
                <a:spcPts val="0"/>
              </a:spcBef>
              <a:spcAft>
                <a:spcPts val="0"/>
              </a:spcAft>
              <a:buClr>
                <a:srgbClr val="223A76"/>
              </a:buClr>
              <a:buSzPts val="1400"/>
              <a:buFont typeface="Arial"/>
              <a:buChar char="•"/>
            </a:pPr>
            <a:r>
              <a:rPr lang="en-US" sz="1400">
                <a:solidFill>
                  <a:srgbClr val="223A76"/>
                </a:solidFill>
                <a:latin typeface="Garamond"/>
                <a:ea typeface="Garamond"/>
                <a:cs typeface="Garamond"/>
                <a:sym typeface="Garamond"/>
              </a:rPr>
              <a:t>Nominator - Mike Ryan</a:t>
            </a:r>
            <a:endParaRPr sz="1100"/>
          </a:p>
          <a:p>
            <a:pPr indent="-215900" lvl="0" marL="215900" marR="0" rtl="0" algn="l">
              <a:spcBef>
                <a:spcPts val="0"/>
              </a:spcBef>
              <a:spcAft>
                <a:spcPts val="0"/>
              </a:spcAft>
              <a:buClr>
                <a:srgbClr val="223A76"/>
              </a:buClr>
              <a:buSzPts val="1400"/>
              <a:buFont typeface="Arial"/>
              <a:buChar char="•"/>
            </a:pPr>
            <a:r>
              <a:rPr lang="en-US" sz="1400">
                <a:solidFill>
                  <a:srgbClr val="223A76"/>
                </a:solidFill>
                <a:latin typeface="Garamond"/>
                <a:ea typeface="Garamond"/>
                <a:cs typeface="Garamond"/>
                <a:sym typeface="Garamond"/>
              </a:rPr>
              <a:t>Honors and Awards Committee </a:t>
            </a:r>
            <a:endParaRPr sz="1100"/>
          </a:p>
          <a:p>
            <a:pPr indent="-215900" lvl="0" marL="215900" marR="0" rtl="0" algn="l">
              <a:spcBef>
                <a:spcPts val="0"/>
              </a:spcBef>
              <a:spcAft>
                <a:spcPts val="0"/>
              </a:spcAft>
              <a:buClr>
                <a:srgbClr val="223A76"/>
              </a:buClr>
              <a:buSzPts val="1400"/>
              <a:buFont typeface="Arial"/>
              <a:buChar char="•"/>
            </a:pPr>
            <a:r>
              <a:rPr lang="en-US" sz="1400">
                <a:solidFill>
                  <a:srgbClr val="223A76"/>
                </a:solidFill>
                <a:latin typeface="Garamond"/>
                <a:ea typeface="Garamond"/>
                <a:cs typeface="Garamond"/>
                <a:sym typeface="Garamond"/>
              </a:rPr>
              <a:t>Executive Committee - Past and Present</a:t>
            </a:r>
            <a:endParaRPr sz="1100"/>
          </a:p>
          <a:p>
            <a:pPr indent="-215900" lvl="0" marL="215900" marR="0" rtl="0" algn="l">
              <a:spcBef>
                <a:spcPts val="0"/>
              </a:spcBef>
              <a:spcAft>
                <a:spcPts val="0"/>
              </a:spcAft>
              <a:buClr>
                <a:srgbClr val="223A76"/>
              </a:buClr>
              <a:buSzPts val="1400"/>
              <a:buFont typeface="Arial"/>
              <a:buChar char="•"/>
            </a:pPr>
            <a:r>
              <a:rPr lang="en-US" sz="1400">
                <a:solidFill>
                  <a:srgbClr val="223A76"/>
                </a:solidFill>
                <a:latin typeface="Garamond"/>
                <a:ea typeface="Garamond"/>
                <a:cs typeface="Garamond"/>
                <a:sym typeface="Garamond"/>
              </a:rPr>
              <a:t>Work Colleagues Team Physician - Mickey Plymale and Nikki Chosen </a:t>
            </a:r>
            <a:endParaRPr sz="1100"/>
          </a:p>
          <a:p>
            <a:pPr indent="-215900" lvl="0" marL="215900" marR="0" rtl="0" algn="l">
              <a:spcBef>
                <a:spcPts val="0"/>
              </a:spcBef>
              <a:spcAft>
                <a:spcPts val="0"/>
              </a:spcAft>
              <a:buClr>
                <a:srgbClr val="223A76"/>
              </a:buClr>
              <a:buSzPts val="1400"/>
              <a:buFont typeface="Arial"/>
              <a:buChar char="•"/>
            </a:pPr>
            <a:r>
              <a:rPr lang="en-US" sz="1400">
                <a:solidFill>
                  <a:srgbClr val="223A76"/>
                </a:solidFill>
                <a:latin typeface="Garamond"/>
                <a:ea typeface="Garamond"/>
                <a:cs typeface="Garamond"/>
                <a:sym typeface="Garamond"/>
              </a:rPr>
              <a:t>Family - ATs are family</a:t>
            </a:r>
            <a:endParaRPr sz="1100"/>
          </a:p>
          <a:p>
            <a:pPr indent="-215900" lvl="0" marL="215900" marR="0" rtl="0" algn="l">
              <a:spcBef>
                <a:spcPts val="0"/>
              </a:spcBef>
              <a:spcAft>
                <a:spcPts val="0"/>
              </a:spcAft>
              <a:buClr>
                <a:srgbClr val="223A76"/>
              </a:buClr>
              <a:buSzPts val="1400"/>
              <a:buFont typeface="Arial"/>
              <a:buChar char="•"/>
            </a:pPr>
            <a:r>
              <a:rPr lang="en-US" sz="1400">
                <a:solidFill>
                  <a:srgbClr val="223A76"/>
                </a:solidFill>
                <a:latin typeface="Garamond"/>
                <a:ea typeface="Garamond"/>
                <a:cs typeface="Garamond"/>
                <a:sym typeface="Garamond"/>
              </a:rPr>
              <a:t>Byrnes and White Knoll Coaches and Players</a:t>
            </a:r>
            <a:endParaRPr sz="1100"/>
          </a:p>
          <a:p>
            <a:pPr indent="-215900" lvl="0" marL="215900" marR="0" rtl="0" algn="l">
              <a:spcBef>
                <a:spcPts val="0"/>
              </a:spcBef>
              <a:spcAft>
                <a:spcPts val="0"/>
              </a:spcAft>
              <a:buClr>
                <a:srgbClr val="223A76"/>
              </a:buClr>
              <a:buSzPts val="1400"/>
              <a:buFont typeface="Arial"/>
              <a:buChar char="•"/>
            </a:pPr>
            <a:r>
              <a:rPr lang="en-US" sz="1400">
                <a:solidFill>
                  <a:srgbClr val="223A76"/>
                </a:solidFill>
                <a:latin typeface="Garamond"/>
                <a:ea typeface="Garamond"/>
                <a:cs typeface="Garamond"/>
                <a:sym typeface="Garamond"/>
              </a:rPr>
              <a:t>Vendors that have become friends</a:t>
            </a:r>
            <a:endParaRPr sz="1100"/>
          </a:p>
          <a:p>
            <a:pPr indent="-215900" lvl="0" marL="215900" marR="0" rtl="0" algn="l">
              <a:spcBef>
                <a:spcPts val="0"/>
              </a:spcBef>
              <a:spcAft>
                <a:spcPts val="0"/>
              </a:spcAft>
              <a:buClr>
                <a:srgbClr val="223A76"/>
              </a:buClr>
              <a:buSzPts val="1400"/>
              <a:buFont typeface="Arial"/>
              <a:buChar char="•"/>
            </a:pPr>
            <a:r>
              <a:rPr lang="en-US" sz="1400">
                <a:solidFill>
                  <a:srgbClr val="223A76"/>
                </a:solidFill>
                <a:latin typeface="Garamond"/>
                <a:ea typeface="Garamond"/>
                <a:cs typeface="Garamond"/>
                <a:sym typeface="Garamond"/>
              </a:rPr>
              <a:t>All the connections I’ve made along the way</a:t>
            </a:r>
            <a:endParaRPr sz="1100"/>
          </a:p>
          <a:p>
            <a:pPr indent="-215900" lvl="0" marL="215900" marR="0" rtl="0" algn="l">
              <a:spcBef>
                <a:spcPts val="0"/>
              </a:spcBef>
              <a:spcAft>
                <a:spcPts val="0"/>
              </a:spcAft>
              <a:buClr>
                <a:srgbClr val="223A76"/>
              </a:buClr>
              <a:buSzPts val="1400"/>
              <a:buFont typeface="Arial"/>
              <a:buChar char="•"/>
            </a:pPr>
            <a:r>
              <a:rPr lang="en-US" sz="1400">
                <a:solidFill>
                  <a:srgbClr val="223A76"/>
                </a:solidFill>
                <a:latin typeface="Garamond"/>
                <a:ea typeface="Garamond"/>
                <a:cs typeface="Garamond"/>
                <a:sym typeface="Garamond"/>
              </a:rPr>
              <a:t>The high school student trainers that are now colleagues</a:t>
            </a:r>
            <a:endParaRPr sz="1100"/>
          </a:p>
          <a:p>
            <a:pPr indent="-215900" lvl="0" marL="215900" marR="0" rtl="0" algn="l">
              <a:spcBef>
                <a:spcPts val="0"/>
              </a:spcBef>
              <a:spcAft>
                <a:spcPts val="0"/>
              </a:spcAft>
              <a:buClr>
                <a:srgbClr val="223A76"/>
              </a:buClr>
              <a:buSzPts val="1400"/>
              <a:buFont typeface="Arial"/>
              <a:buChar char="•"/>
            </a:pPr>
            <a:r>
              <a:rPr lang="en-US" sz="1400">
                <a:solidFill>
                  <a:srgbClr val="223A76"/>
                </a:solidFill>
                <a:latin typeface="Garamond"/>
                <a:ea typeface="Garamond"/>
                <a:cs typeface="Garamond"/>
                <a:sym typeface="Garamond"/>
              </a:rPr>
              <a:t>The collegiate student trainers that I’ve had a chance to influence</a:t>
            </a:r>
            <a:endParaRPr sz="1100"/>
          </a:p>
          <a:p>
            <a:pPr indent="-215900" lvl="0" marL="215900" marR="0" rtl="0" algn="l">
              <a:spcBef>
                <a:spcPts val="0"/>
              </a:spcBef>
              <a:spcAft>
                <a:spcPts val="0"/>
              </a:spcAft>
              <a:buClr>
                <a:srgbClr val="223A76"/>
              </a:buClr>
              <a:buSzPts val="1400"/>
              <a:buFont typeface="Arial"/>
              <a:buChar char="•"/>
            </a:pPr>
            <a:r>
              <a:rPr lang="en-US" sz="1400">
                <a:solidFill>
                  <a:srgbClr val="223A76"/>
                </a:solidFill>
                <a:latin typeface="Garamond"/>
                <a:ea typeface="Garamond"/>
                <a:cs typeface="Garamond"/>
                <a:sym typeface="Garamond"/>
              </a:rPr>
              <a:t>Finally, the ATs that I haven’t met yet that will forever influence our great profession</a:t>
            </a:r>
            <a:endParaRPr sz="1100"/>
          </a:p>
          <a:p>
            <a:pPr indent="0" lvl="0" marL="0" marR="0" rtl="0" algn="l">
              <a:spcBef>
                <a:spcPts val="0"/>
              </a:spcBef>
              <a:spcAft>
                <a:spcPts val="0"/>
              </a:spcAft>
              <a:buNone/>
            </a:pPr>
            <a:r>
              <a:t/>
            </a:r>
            <a:endParaRPr sz="1400">
              <a:solidFill>
                <a:schemeClr val="dk1"/>
              </a:solidFill>
              <a:latin typeface="Garamond"/>
              <a:ea typeface="Garamond"/>
              <a:cs typeface="Garamond"/>
              <a:sym typeface="Garamond"/>
            </a:endParaRPr>
          </a:p>
        </p:txBody>
      </p:sp>
      <p:sp>
        <p:nvSpPr>
          <p:cNvPr id="1107" name="Google Shape;1107;g36c5f9e7415_0_867"/>
          <p:cNvSpPr/>
          <p:nvPr/>
        </p:nvSpPr>
        <p:spPr>
          <a:xfrm>
            <a:off x="-12872" y="2197291"/>
            <a:ext cx="643726" cy="790984"/>
          </a:xfrm>
          <a:prstGeom prst="flowChartPunchedTape">
            <a:avLst/>
          </a:prstGeom>
          <a:solidFill>
            <a:srgbClr val="223A76"/>
          </a:solidFill>
          <a:ln cap="flat" cmpd="sng" w="15875">
            <a:solidFill>
              <a:srgbClr val="37401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Garamond"/>
              <a:ea typeface="Garamond"/>
              <a:cs typeface="Garamond"/>
              <a:sym typeface="Garamond"/>
            </a:endParaRPr>
          </a:p>
        </p:txBody>
      </p:sp>
      <p:sp>
        <p:nvSpPr>
          <p:cNvPr id="1108" name="Google Shape;1108;g36c5f9e7415_0_867"/>
          <p:cNvSpPr/>
          <p:nvPr/>
        </p:nvSpPr>
        <p:spPr>
          <a:xfrm>
            <a:off x="8549811" y="2197291"/>
            <a:ext cx="643726" cy="790984"/>
          </a:xfrm>
          <a:prstGeom prst="flowChartPunchedTape">
            <a:avLst/>
          </a:prstGeom>
          <a:solidFill>
            <a:srgbClr val="223A76"/>
          </a:solidFill>
          <a:ln cap="flat" cmpd="sng" w="15875">
            <a:solidFill>
              <a:srgbClr val="37401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Garamond"/>
              <a:ea typeface="Garamond"/>
              <a:cs typeface="Garamond"/>
              <a:sym typeface="Garamon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2" name="Shape 1112"/>
        <p:cNvGrpSpPr/>
        <p:nvPr/>
      </p:nvGrpSpPr>
      <p:grpSpPr>
        <a:xfrm>
          <a:off x="0" y="0"/>
          <a:ext cx="0" cy="0"/>
          <a:chOff x="0" y="0"/>
          <a:chExt cx="0" cy="0"/>
        </a:xfrm>
      </p:grpSpPr>
      <p:sp>
        <p:nvSpPr>
          <p:cNvPr id="1113" name="Google Shape;1113;g36c5f9e7415_0_874"/>
          <p:cNvSpPr/>
          <p:nvPr/>
        </p:nvSpPr>
        <p:spPr>
          <a:xfrm>
            <a:off x="0" y="0"/>
            <a:ext cx="9141900" cy="5143500"/>
          </a:xfrm>
          <a:prstGeom prst="rect">
            <a:avLst/>
          </a:prstGeom>
          <a:solidFill>
            <a:srgbClr val="8DC73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Garamond"/>
              <a:buNone/>
            </a:pPr>
            <a:r>
              <a:t/>
            </a:r>
            <a:endParaRPr b="0" i="0" sz="1400" u="none" cap="none" strike="noStrike">
              <a:solidFill>
                <a:srgbClr val="FFFFFF"/>
              </a:solidFill>
              <a:latin typeface="Garamond"/>
              <a:ea typeface="Garamond"/>
              <a:cs typeface="Garamond"/>
              <a:sym typeface="Garamond"/>
            </a:endParaRPr>
          </a:p>
        </p:txBody>
      </p:sp>
      <p:grpSp>
        <p:nvGrpSpPr>
          <p:cNvPr id="1114" name="Google Shape;1114;g36c5f9e7415_0_874"/>
          <p:cNvGrpSpPr/>
          <p:nvPr/>
        </p:nvGrpSpPr>
        <p:grpSpPr>
          <a:xfrm>
            <a:off x="0" y="0"/>
            <a:ext cx="9172472" cy="5142161"/>
            <a:chOff x="-15736" y="0"/>
            <a:chExt cx="12229962" cy="6856215"/>
          </a:xfrm>
        </p:grpSpPr>
        <p:pic>
          <p:nvPicPr>
            <p:cNvPr id="1115" name="Google Shape;1115;g36c5f9e7415_0_874"/>
            <p:cNvPicPr preferRelativeResize="0"/>
            <p:nvPr/>
          </p:nvPicPr>
          <p:blipFill rotWithShape="1">
            <a:blip r:embed="rId3">
              <a:alphaModFix/>
            </a:blip>
            <a:srcRect b="0" l="0" r="0" t="0"/>
            <a:stretch/>
          </p:blipFill>
          <p:spPr>
            <a:xfrm>
              <a:off x="0" y="0"/>
              <a:ext cx="12188827" cy="6856215"/>
            </a:xfrm>
            <a:prstGeom prst="rect">
              <a:avLst/>
            </a:prstGeom>
            <a:noFill/>
            <a:ln>
              <a:noFill/>
            </a:ln>
          </p:spPr>
        </p:pic>
        <p:sp>
          <p:nvSpPr>
            <p:cNvPr id="1116" name="Google Shape;1116;g36c5f9e7415_0_874"/>
            <p:cNvSpPr/>
            <p:nvPr/>
          </p:nvSpPr>
          <p:spPr>
            <a:xfrm>
              <a:off x="608012" y="609600"/>
              <a:ext cx="10972800" cy="5638800"/>
            </a:xfrm>
            <a:prstGeom prst="rect">
              <a:avLst/>
            </a:prstGeom>
            <a:noFill/>
            <a:ln cap="flat" cmpd="sng" w="15875">
              <a:solidFill>
                <a:schemeClr val="accen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117" name="Google Shape;1117;g36c5f9e7415_0_874"/>
            <p:cNvPicPr preferRelativeResize="0"/>
            <p:nvPr/>
          </p:nvPicPr>
          <p:blipFill rotWithShape="1">
            <a:blip r:embed="rId4">
              <a:alphaModFix/>
            </a:blip>
            <a:srcRect b="0" l="0" r="0" t="0"/>
            <a:stretch/>
          </p:blipFill>
          <p:spPr>
            <a:xfrm>
              <a:off x="-15736" y="3153832"/>
              <a:ext cx="777240" cy="606425"/>
            </a:xfrm>
            <a:prstGeom prst="rect">
              <a:avLst/>
            </a:prstGeom>
            <a:noFill/>
            <a:ln>
              <a:noFill/>
            </a:ln>
          </p:spPr>
        </p:pic>
        <p:pic>
          <p:nvPicPr>
            <p:cNvPr id="1118" name="Google Shape;1118;g36c5f9e7415_0_874"/>
            <p:cNvPicPr preferRelativeResize="0"/>
            <p:nvPr/>
          </p:nvPicPr>
          <p:blipFill rotWithShape="1">
            <a:blip r:embed="rId4">
              <a:alphaModFix/>
            </a:blip>
            <a:srcRect b="0" l="0" r="0" t="0"/>
            <a:stretch/>
          </p:blipFill>
          <p:spPr>
            <a:xfrm>
              <a:off x="11436986" y="3153832"/>
              <a:ext cx="777240" cy="606425"/>
            </a:xfrm>
            <a:prstGeom prst="rect">
              <a:avLst/>
            </a:prstGeom>
            <a:noFill/>
            <a:ln>
              <a:noFill/>
            </a:ln>
          </p:spPr>
        </p:pic>
      </p:grpSp>
      <p:sp>
        <p:nvSpPr>
          <p:cNvPr id="1119" name="Google Shape;1119;g36c5f9e7415_0_874"/>
          <p:cNvSpPr txBox="1"/>
          <p:nvPr>
            <p:ph type="title"/>
          </p:nvPr>
        </p:nvSpPr>
        <p:spPr>
          <a:xfrm>
            <a:off x="3268980" y="736599"/>
            <a:ext cx="5257800" cy="9777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rgbClr val="223A76"/>
              </a:buClr>
              <a:buSzPts val="3300"/>
              <a:buFont typeface="Garamond"/>
              <a:buNone/>
            </a:pPr>
            <a:r>
              <a:rPr b="1" lang="en-US">
                <a:solidFill>
                  <a:srgbClr val="223A76"/>
                </a:solidFill>
              </a:rPr>
              <a:t>Fred W. Hoover</a:t>
            </a:r>
            <a:br>
              <a:rPr b="1" lang="en-US">
                <a:solidFill>
                  <a:srgbClr val="223A76"/>
                </a:solidFill>
              </a:rPr>
            </a:br>
            <a:r>
              <a:rPr b="1" lang="en-US">
                <a:solidFill>
                  <a:srgbClr val="223A76"/>
                </a:solidFill>
              </a:rPr>
              <a:t>Award of Excellence</a:t>
            </a:r>
            <a:endParaRPr/>
          </a:p>
        </p:txBody>
      </p:sp>
      <p:sp>
        <p:nvSpPr>
          <p:cNvPr id="1120" name="Google Shape;1120;g36c5f9e7415_0_874"/>
          <p:cNvSpPr/>
          <p:nvPr/>
        </p:nvSpPr>
        <p:spPr>
          <a:xfrm>
            <a:off x="819483" y="819150"/>
            <a:ext cx="2294400" cy="3386400"/>
          </a:xfrm>
          <a:prstGeom prst="rect">
            <a:avLst/>
          </a:prstGeom>
          <a:solidFill>
            <a:schemeClr val="lt1"/>
          </a:solidFill>
          <a:ln cap="flat" cmpd="thickThin" w="57150">
            <a:solidFill>
              <a:srgbClr val="7F7F7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Garamond"/>
              <a:buNone/>
            </a:pPr>
            <a:r>
              <a:t/>
            </a:r>
            <a:endParaRPr b="0" i="0" sz="1400" u="none" cap="none" strike="noStrike">
              <a:solidFill>
                <a:srgbClr val="FFFFFF"/>
              </a:solidFill>
              <a:latin typeface="Garamond"/>
              <a:ea typeface="Garamond"/>
              <a:cs typeface="Garamond"/>
              <a:sym typeface="Garamond"/>
            </a:endParaRPr>
          </a:p>
        </p:txBody>
      </p:sp>
      <p:cxnSp>
        <p:nvCxnSpPr>
          <p:cNvPr id="1121" name="Google Shape;1121;g36c5f9e7415_0_874"/>
          <p:cNvCxnSpPr/>
          <p:nvPr/>
        </p:nvCxnSpPr>
        <p:spPr>
          <a:xfrm>
            <a:off x="3469881" y="1800479"/>
            <a:ext cx="4702500" cy="0"/>
          </a:xfrm>
          <a:prstGeom prst="straightConnector1">
            <a:avLst/>
          </a:prstGeom>
          <a:noFill/>
          <a:ln cap="flat" cmpd="sng" w="15875">
            <a:solidFill>
              <a:schemeClr val="accent1"/>
            </a:solidFill>
            <a:prstDash val="solid"/>
            <a:round/>
            <a:headEnd len="sm" w="sm" type="none"/>
            <a:tailEnd len="sm" w="sm" type="none"/>
          </a:ln>
        </p:spPr>
      </p:cxnSp>
      <p:sp>
        <p:nvSpPr>
          <p:cNvPr id="1122" name="Google Shape;1122;g36c5f9e7415_0_874"/>
          <p:cNvSpPr/>
          <p:nvPr/>
        </p:nvSpPr>
        <p:spPr>
          <a:xfrm>
            <a:off x="-12872" y="2197291"/>
            <a:ext cx="643726" cy="790984"/>
          </a:xfrm>
          <a:prstGeom prst="flowChartPunchedTape">
            <a:avLst/>
          </a:prstGeom>
          <a:solidFill>
            <a:srgbClr val="223A76"/>
          </a:solidFill>
          <a:ln cap="flat" cmpd="sng" w="15875">
            <a:solidFill>
              <a:srgbClr val="1C305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Garamond"/>
              <a:ea typeface="Garamond"/>
              <a:cs typeface="Garamond"/>
              <a:sym typeface="Garamond"/>
            </a:endParaRPr>
          </a:p>
        </p:txBody>
      </p:sp>
      <p:sp>
        <p:nvSpPr>
          <p:cNvPr id="1123" name="Google Shape;1123;g36c5f9e7415_0_874"/>
          <p:cNvSpPr/>
          <p:nvPr/>
        </p:nvSpPr>
        <p:spPr>
          <a:xfrm>
            <a:off x="8534369" y="2175588"/>
            <a:ext cx="643726" cy="790984"/>
          </a:xfrm>
          <a:prstGeom prst="flowChartPunchedTape">
            <a:avLst/>
          </a:prstGeom>
          <a:solidFill>
            <a:srgbClr val="223A76"/>
          </a:solidFill>
          <a:ln cap="flat" cmpd="sng" w="15875">
            <a:solidFill>
              <a:srgbClr val="1C305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Garamond"/>
              <a:ea typeface="Garamond"/>
              <a:cs typeface="Garamond"/>
              <a:sym typeface="Garamond"/>
            </a:endParaRPr>
          </a:p>
        </p:txBody>
      </p:sp>
      <p:sp>
        <p:nvSpPr>
          <p:cNvPr id="1124" name="Google Shape;1124;g36c5f9e7415_0_874"/>
          <p:cNvSpPr txBox="1"/>
          <p:nvPr/>
        </p:nvSpPr>
        <p:spPr>
          <a:xfrm>
            <a:off x="3465560" y="1984154"/>
            <a:ext cx="4702500" cy="9465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US" sz="2100">
                <a:solidFill>
                  <a:srgbClr val="223A76"/>
                </a:solidFill>
                <a:latin typeface="Garamond"/>
                <a:ea typeface="Garamond"/>
                <a:cs typeface="Garamond"/>
                <a:sym typeface="Garamond"/>
              </a:rPr>
              <a:t>Sheila Romano, LAT, ATC</a:t>
            </a:r>
            <a:endParaRPr sz="1100"/>
          </a:p>
          <a:p>
            <a:pPr indent="0" lvl="0" marL="0" marR="0" rtl="0" algn="ctr">
              <a:spcBef>
                <a:spcPts val="0"/>
              </a:spcBef>
              <a:spcAft>
                <a:spcPts val="0"/>
              </a:spcAft>
              <a:buNone/>
            </a:pPr>
            <a:r>
              <a:t/>
            </a:r>
            <a:endParaRPr sz="1800">
              <a:solidFill>
                <a:srgbClr val="223A76"/>
              </a:solidFill>
              <a:latin typeface="Garamond"/>
              <a:ea typeface="Garamond"/>
              <a:cs typeface="Garamond"/>
              <a:sym typeface="Garamond"/>
            </a:endParaRPr>
          </a:p>
          <a:p>
            <a:pPr indent="0" lvl="0" marL="0" marR="0" rtl="0" algn="ctr">
              <a:spcBef>
                <a:spcPts val="0"/>
              </a:spcBef>
              <a:spcAft>
                <a:spcPts val="0"/>
              </a:spcAft>
              <a:buNone/>
            </a:pPr>
            <a:r>
              <a:t/>
            </a:r>
            <a:endParaRPr sz="1800">
              <a:solidFill>
                <a:srgbClr val="223A76"/>
              </a:solidFill>
              <a:latin typeface="Garamond"/>
              <a:ea typeface="Garamond"/>
              <a:cs typeface="Garamond"/>
              <a:sym typeface="Garamond"/>
            </a:endParaRPr>
          </a:p>
        </p:txBody>
      </p:sp>
      <p:pic>
        <p:nvPicPr>
          <p:cNvPr id="1125" name="Google Shape;1125;g36c5f9e7415_0_874"/>
          <p:cNvPicPr preferRelativeResize="0"/>
          <p:nvPr/>
        </p:nvPicPr>
        <p:blipFill rotWithShape="1">
          <a:blip r:embed="rId5">
            <a:alphaModFix/>
          </a:blip>
          <a:srcRect b="0" l="0" r="0" t="0"/>
          <a:stretch/>
        </p:blipFill>
        <p:spPr>
          <a:xfrm>
            <a:off x="922519" y="1339210"/>
            <a:ext cx="2098738" cy="2287536"/>
          </a:xfrm>
          <a:prstGeom prst="rect">
            <a:avLst/>
          </a:prstGeom>
          <a:noFill/>
          <a:ln>
            <a:noFill/>
          </a:ln>
        </p:spPr>
      </p:pic>
      <p:sp>
        <p:nvSpPr>
          <p:cNvPr id="1126" name="Google Shape;1126;g36c5f9e7415_0_874"/>
          <p:cNvSpPr txBox="1"/>
          <p:nvPr/>
        </p:nvSpPr>
        <p:spPr>
          <a:xfrm>
            <a:off x="3620732" y="2853972"/>
            <a:ext cx="4600800" cy="9003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1800">
                <a:solidFill>
                  <a:srgbClr val="223A76"/>
                </a:solidFill>
                <a:latin typeface="Garamond"/>
                <a:ea typeface="Garamond"/>
                <a:cs typeface="Garamond"/>
                <a:sym typeface="Garamond"/>
              </a:rPr>
              <a:t>Retired, Athletic Trainer</a:t>
            </a:r>
            <a:endParaRPr sz="1100"/>
          </a:p>
          <a:p>
            <a:pPr indent="0" lvl="0" marL="0" marR="0" rtl="0" algn="ctr">
              <a:spcBef>
                <a:spcPts val="0"/>
              </a:spcBef>
              <a:spcAft>
                <a:spcPts val="0"/>
              </a:spcAft>
              <a:buNone/>
            </a:pPr>
            <a:r>
              <a:rPr lang="en-US" sz="1800">
                <a:solidFill>
                  <a:srgbClr val="223A76"/>
                </a:solidFill>
                <a:latin typeface="Garamond"/>
                <a:ea typeface="Garamond"/>
                <a:cs typeface="Garamond"/>
                <a:sym typeface="Garamond"/>
              </a:rPr>
              <a:t>Dorman High School</a:t>
            </a:r>
            <a:endParaRPr sz="1100"/>
          </a:p>
          <a:p>
            <a:pPr indent="0" lvl="0" marL="0" marR="0" rtl="0" algn="ctr">
              <a:spcBef>
                <a:spcPts val="0"/>
              </a:spcBef>
              <a:spcAft>
                <a:spcPts val="0"/>
              </a:spcAft>
              <a:buNone/>
            </a:pPr>
            <a:r>
              <a:rPr lang="en-US" sz="1800">
                <a:solidFill>
                  <a:srgbClr val="223A76"/>
                </a:solidFill>
                <a:latin typeface="Garamond"/>
                <a:ea typeface="Garamond"/>
                <a:cs typeface="Garamond"/>
                <a:sym typeface="Garamond"/>
              </a:rPr>
              <a:t>Roebuck, SC</a:t>
            </a:r>
            <a:endParaRPr sz="11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0" name="Shape 1130"/>
        <p:cNvGrpSpPr/>
        <p:nvPr/>
      </p:nvGrpSpPr>
      <p:grpSpPr>
        <a:xfrm>
          <a:off x="0" y="0"/>
          <a:ext cx="0" cy="0"/>
          <a:chOff x="0" y="0"/>
          <a:chExt cx="0" cy="0"/>
        </a:xfrm>
      </p:grpSpPr>
      <p:sp>
        <p:nvSpPr>
          <p:cNvPr id="1131" name="Google Shape;1131;g36c5f9e7415_0_891"/>
          <p:cNvSpPr txBox="1"/>
          <p:nvPr>
            <p:ph type="title"/>
          </p:nvPr>
        </p:nvSpPr>
        <p:spPr>
          <a:xfrm>
            <a:off x="971550" y="736997"/>
            <a:ext cx="7200900" cy="9774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Clr>
                <a:srgbClr val="223A76"/>
              </a:buClr>
              <a:buSzPts val="2700"/>
              <a:buFont typeface="Garamond"/>
              <a:buNone/>
            </a:pPr>
            <a:r>
              <a:rPr b="1" lang="en-US" sz="2700">
                <a:solidFill>
                  <a:srgbClr val="223A76"/>
                </a:solidFill>
              </a:rPr>
              <a:t>Sheila would like to recognize and thank…</a:t>
            </a:r>
            <a:endParaRPr/>
          </a:p>
        </p:txBody>
      </p:sp>
      <p:sp>
        <p:nvSpPr>
          <p:cNvPr id="1132" name="Google Shape;1132;g36c5f9e7415_0_891"/>
          <p:cNvSpPr/>
          <p:nvPr/>
        </p:nvSpPr>
        <p:spPr>
          <a:xfrm>
            <a:off x="-12872" y="2197291"/>
            <a:ext cx="643726" cy="790984"/>
          </a:xfrm>
          <a:prstGeom prst="flowChartPunchedTape">
            <a:avLst/>
          </a:prstGeom>
          <a:solidFill>
            <a:srgbClr val="223A76"/>
          </a:solidFill>
          <a:ln cap="flat" cmpd="sng" w="15875">
            <a:solidFill>
              <a:srgbClr val="37401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Garamond"/>
              <a:ea typeface="Garamond"/>
              <a:cs typeface="Garamond"/>
              <a:sym typeface="Garamond"/>
            </a:endParaRPr>
          </a:p>
        </p:txBody>
      </p:sp>
      <p:sp>
        <p:nvSpPr>
          <p:cNvPr id="1133" name="Google Shape;1133;g36c5f9e7415_0_891"/>
          <p:cNvSpPr/>
          <p:nvPr/>
        </p:nvSpPr>
        <p:spPr>
          <a:xfrm>
            <a:off x="8532981" y="2197290"/>
            <a:ext cx="643726" cy="790984"/>
          </a:xfrm>
          <a:prstGeom prst="flowChartPunchedTape">
            <a:avLst/>
          </a:prstGeom>
          <a:solidFill>
            <a:srgbClr val="223A76"/>
          </a:solidFill>
          <a:ln cap="flat" cmpd="sng" w="15875">
            <a:solidFill>
              <a:srgbClr val="37401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Garamond"/>
              <a:ea typeface="Garamond"/>
              <a:cs typeface="Garamond"/>
              <a:sym typeface="Garamond"/>
            </a:endParaRPr>
          </a:p>
        </p:txBody>
      </p:sp>
      <p:sp>
        <p:nvSpPr>
          <p:cNvPr id="1134" name="Google Shape;1134;g36c5f9e7415_0_891"/>
          <p:cNvSpPr txBox="1"/>
          <p:nvPr/>
        </p:nvSpPr>
        <p:spPr>
          <a:xfrm>
            <a:off x="1008715" y="1921641"/>
            <a:ext cx="7163700" cy="2783400"/>
          </a:xfrm>
          <a:prstGeom prst="rect">
            <a:avLst/>
          </a:prstGeom>
          <a:noFill/>
          <a:ln>
            <a:noFill/>
          </a:ln>
        </p:spPr>
        <p:txBody>
          <a:bodyPr anchorCtr="0" anchor="t" bIns="34275" lIns="68575" spcFirstLastPara="1" rIns="68575" wrap="square" tIns="34275">
            <a:spAutoFit/>
          </a:bodyPr>
          <a:lstStyle/>
          <a:p>
            <a:pPr indent="-215900" lvl="0" marL="215900" marR="0" rtl="0" algn="l">
              <a:spcBef>
                <a:spcPts val="0"/>
              </a:spcBef>
              <a:spcAft>
                <a:spcPts val="0"/>
              </a:spcAft>
              <a:buClr>
                <a:srgbClr val="223A76"/>
              </a:buClr>
              <a:buSzPts val="2400"/>
              <a:buFont typeface="Arial"/>
              <a:buChar char="•"/>
            </a:pPr>
            <a:r>
              <a:rPr lang="en-US" sz="2400">
                <a:solidFill>
                  <a:srgbClr val="223A76"/>
                </a:solidFill>
                <a:latin typeface="Garamond"/>
                <a:ea typeface="Garamond"/>
                <a:cs typeface="Garamond"/>
                <a:sym typeface="Garamond"/>
              </a:rPr>
              <a:t>My family, including Lee Curry, Wayne Curry, and my husband Bill Romano for their support and patience with the long hours and days of games and meetings over the past 42 years of my career.</a:t>
            </a:r>
            <a:endParaRPr sz="1100"/>
          </a:p>
          <a:p>
            <a:pPr indent="-215900" lvl="0" marL="215900" marR="0" rtl="0" algn="l">
              <a:spcBef>
                <a:spcPts val="500"/>
              </a:spcBef>
              <a:spcAft>
                <a:spcPts val="0"/>
              </a:spcAft>
              <a:buClr>
                <a:srgbClr val="223A76"/>
              </a:buClr>
              <a:buSzPts val="2400"/>
              <a:buFont typeface="Arial"/>
              <a:buChar char="•"/>
            </a:pPr>
            <a:r>
              <a:rPr lang="en-US" sz="2400">
                <a:solidFill>
                  <a:srgbClr val="223A76"/>
                </a:solidFill>
                <a:latin typeface="Garamond"/>
                <a:ea typeface="Garamond"/>
                <a:cs typeface="Garamond"/>
                <a:sym typeface="Garamond"/>
              </a:rPr>
              <a:t>Alendale-Fairfax High School for allowing me to be their first athletic trainer, teacher, and girls’ basketball coach.</a:t>
            </a:r>
            <a:endParaRPr sz="1100"/>
          </a:p>
          <a:p>
            <a:pPr indent="-215900" lvl="0" marL="215900" marR="0" rtl="0" algn="l">
              <a:spcBef>
                <a:spcPts val="500"/>
              </a:spcBef>
              <a:spcAft>
                <a:spcPts val="0"/>
              </a:spcAft>
              <a:buClr>
                <a:srgbClr val="223A76"/>
              </a:buClr>
              <a:buSzPts val="2400"/>
              <a:buFont typeface="Arial"/>
              <a:buChar char="•"/>
            </a:pPr>
            <a:r>
              <a:rPr lang="en-US" sz="2400">
                <a:solidFill>
                  <a:srgbClr val="223A76"/>
                </a:solidFill>
                <a:latin typeface="Garamond"/>
                <a:ea typeface="Garamond"/>
                <a:cs typeface="Garamond"/>
                <a:sym typeface="Garamond"/>
              </a:rPr>
              <a:t>Mickey Sobeski for bringing me to Dorman High School.</a:t>
            </a:r>
            <a:endParaRPr sz="11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8" name="Shape 1138"/>
        <p:cNvGrpSpPr/>
        <p:nvPr/>
      </p:nvGrpSpPr>
      <p:grpSpPr>
        <a:xfrm>
          <a:off x="0" y="0"/>
          <a:ext cx="0" cy="0"/>
          <a:chOff x="0" y="0"/>
          <a:chExt cx="0" cy="0"/>
        </a:xfrm>
      </p:grpSpPr>
      <p:sp>
        <p:nvSpPr>
          <p:cNvPr id="1139" name="Google Shape;1139;g36c5f9e7415_0_898"/>
          <p:cNvSpPr/>
          <p:nvPr/>
        </p:nvSpPr>
        <p:spPr>
          <a:xfrm>
            <a:off x="0" y="0"/>
            <a:ext cx="9141900" cy="5143500"/>
          </a:xfrm>
          <a:prstGeom prst="rect">
            <a:avLst/>
          </a:prstGeom>
          <a:solidFill>
            <a:srgbClr val="8DC73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Garamond"/>
              <a:buNone/>
            </a:pPr>
            <a:r>
              <a:t/>
            </a:r>
            <a:endParaRPr b="0" i="0" sz="1400" u="none" cap="none" strike="noStrike">
              <a:solidFill>
                <a:srgbClr val="FFFFFF"/>
              </a:solidFill>
              <a:latin typeface="Garamond"/>
              <a:ea typeface="Garamond"/>
              <a:cs typeface="Garamond"/>
              <a:sym typeface="Garamond"/>
            </a:endParaRPr>
          </a:p>
        </p:txBody>
      </p:sp>
      <p:grpSp>
        <p:nvGrpSpPr>
          <p:cNvPr id="1140" name="Google Shape;1140;g36c5f9e7415_0_898"/>
          <p:cNvGrpSpPr/>
          <p:nvPr/>
        </p:nvGrpSpPr>
        <p:grpSpPr>
          <a:xfrm>
            <a:off x="0" y="0"/>
            <a:ext cx="9172472" cy="5142161"/>
            <a:chOff x="-15736" y="0"/>
            <a:chExt cx="12229962" cy="6856215"/>
          </a:xfrm>
        </p:grpSpPr>
        <p:pic>
          <p:nvPicPr>
            <p:cNvPr id="1141" name="Google Shape;1141;g36c5f9e7415_0_898"/>
            <p:cNvPicPr preferRelativeResize="0"/>
            <p:nvPr/>
          </p:nvPicPr>
          <p:blipFill rotWithShape="1">
            <a:blip r:embed="rId3">
              <a:alphaModFix/>
            </a:blip>
            <a:srcRect b="0" l="0" r="0" t="0"/>
            <a:stretch/>
          </p:blipFill>
          <p:spPr>
            <a:xfrm>
              <a:off x="0" y="0"/>
              <a:ext cx="12188827" cy="6856215"/>
            </a:xfrm>
            <a:prstGeom prst="rect">
              <a:avLst/>
            </a:prstGeom>
            <a:noFill/>
            <a:ln>
              <a:noFill/>
            </a:ln>
          </p:spPr>
        </p:pic>
        <p:sp>
          <p:nvSpPr>
            <p:cNvPr id="1142" name="Google Shape;1142;g36c5f9e7415_0_898"/>
            <p:cNvSpPr/>
            <p:nvPr/>
          </p:nvSpPr>
          <p:spPr>
            <a:xfrm>
              <a:off x="608012" y="609600"/>
              <a:ext cx="10972800" cy="5638800"/>
            </a:xfrm>
            <a:prstGeom prst="rect">
              <a:avLst/>
            </a:prstGeom>
            <a:noFill/>
            <a:ln cap="flat" cmpd="sng" w="15875">
              <a:solidFill>
                <a:schemeClr val="accen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143" name="Google Shape;1143;g36c5f9e7415_0_898"/>
            <p:cNvPicPr preferRelativeResize="0"/>
            <p:nvPr/>
          </p:nvPicPr>
          <p:blipFill rotWithShape="1">
            <a:blip r:embed="rId4">
              <a:alphaModFix/>
            </a:blip>
            <a:srcRect b="0" l="0" r="0" t="0"/>
            <a:stretch/>
          </p:blipFill>
          <p:spPr>
            <a:xfrm>
              <a:off x="-15736" y="3153832"/>
              <a:ext cx="777240" cy="606425"/>
            </a:xfrm>
            <a:prstGeom prst="rect">
              <a:avLst/>
            </a:prstGeom>
            <a:noFill/>
            <a:ln>
              <a:noFill/>
            </a:ln>
          </p:spPr>
        </p:pic>
        <p:pic>
          <p:nvPicPr>
            <p:cNvPr id="1144" name="Google Shape;1144;g36c5f9e7415_0_898"/>
            <p:cNvPicPr preferRelativeResize="0"/>
            <p:nvPr/>
          </p:nvPicPr>
          <p:blipFill rotWithShape="1">
            <a:blip r:embed="rId4">
              <a:alphaModFix/>
            </a:blip>
            <a:srcRect b="0" l="0" r="0" t="0"/>
            <a:stretch/>
          </p:blipFill>
          <p:spPr>
            <a:xfrm>
              <a:off x="11436986" y="3153832"/>
              <a:ext cx="777240" cy="606425"/>
            </a:xfrm>
            <a:prstGeom prst="rect">
              <a:avLst/>
            </a:prstGeom>
            <a:noFill/>
            <a:ln>
              <a:noFill/>
            </a:ln>
          </p:spPr>
        </p:pic>
      </p:grpSp>
      <p:sp>
        <p:nvSpPr>
          <p:cNvPr id="1145" name="Google Shape;1145;g36c5f9e7415_0_898"/>
          <p:cNvSpPr txBox="1"/>
          <p:nvPr>
            <p:ph type="title"/>
          </p:nvPr>
        </p:nvSpPr>
        <p:spPr>
          <a:xfrm>
            <a:off x="3268980" y="736599"/>
            <a:ext cx="5257800" cy="9777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rgbClr val="223A76"/>
              </a:buClr>
              <a:buSzPts val="3300"/>
              <a:buFont typeface="Garamond"/>
              <a:buNone/>
            </a:pPr>
            <a:r>
              <a:rPr b="1" lang="en-US">
                <a:solidFill>
                  <a:srgbClr val="223A76"/>
                </a:solidFill>
              </a:rPr>
              <a:t>Fred W. Hoover</a:t>
            </a:r>
            <a:br>
              <a:rPr b="1" lang="en-US">
                <a:solidFill>
                  <a:srgbClr val="223A76"/>
                </a:solidFill>
              </a:rPr>
            </a:br>
            <a:r>
              <a:rPr b="1" lang="en-US">
                <a:solidFill>
                  <a:srgbClr val="223A76"/>
                </a:solidFill>
              </a:rPr>
              <a:t>Award of Excellence</a:t>
            </a:r>
            <a:endParaRPr/>
          </a:p>
        </p:txBody>
      </p:sp>
      <p:sp>
        <p:nvSpPr>
          <p:cNvPr id="1146" name="Google Shape;1146;g36c5f9e7415_0_898"/>
          <p:cNvSpPr/>
          <p:nvPr/>
        </p:nvSpPr>
        <p:spPr>
          <a:xfrm>
            <a:off x="819483" y="819150"/>
            <a:ext cx="2294400" cy="3386400"/>
          </a:xfrm>
          <a:prstGeom prst="rect">
            <a:avLst/>
          </a:prstGeom>
          <a:solidFill>
            <a:schemeClr val="lt1"/>
          </a:solidFill>
          <a:ln cap="flat" cmpd="thickThin" w="57150">
            <a:solidFill>
              <a:srgbClr val="7F7F7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Garamond"/>
              <a:buNone/>
            </a:pPr>
            <a:r>
              <a:t/>
            </a:r>
            <a:endParaRPr b="0" i="0" sz="1400" u="none" cap="none" strike="noStrike">
              <a:solidFill>
                <a:srgbClr val="FFFFFF"/>
              </a:solidFill>
              <a:latin typeface="Garamond"/>
              <a:ea typeface="Garamond"/>
              <a:cs typeface="Garamond"/>
              <a:sym typeface="Garamond"/>
            </a:endParaRPr>
          </a:p>
        </p:txBody>
      </p:sp>
      <p:cxnSp>
        <p:nvCxnSpPr>
          <p:cNvPr id="1147" name="Google Shape;1147;g36c5f9e7415_0_898"/>
          <p:cNvCxnSpPr/>
          <p:nvPr/>
        </p:nvCxnSpPr>
        <p:spPr>
          <a:xfrm>
            <a:off x="3469881" y="1800479"/>
            <a:ext cx="4702500" cy="0"/>
          </a:xfrm>
          <a:prstGeom prst="straightConnector1">
            <a:avLst/>
          </a:prstGeom>
          <a:noFill/>
          <a:ln cap="flat" cmpd="sng" w="15875">
            <a:solidFill>
              <a:schemeClr val="accent1"/>
            </a:solidFill>
            <a:prstDash val="solid"/>
            <a:round/>
            <a:headEnd len="sm" w="sm" type="none"/>
            <a:tailEnd len="sm" w="sm" type="none"/>
          </a:ln>
        </p:spPr>
      </p:cxnSp>
      <p:sp>
        <p:nvSpPr>
          <p:cNvPr id="1148" name="Google Shape;1148;g36c5f9e7415_0_898"/>
          <p:cNvSpPr/>
          <p:nvPr/>
        </p:nvSpPr>
        <p:spPr>
          <a:xfrm>
            <a:off x="-12872" y="2197291"/>
            <a:ext cx="643726" cy="790984"/>
          </a:xfrm>
          <a:prstGeom prst="flowChartPunchedTape">
            <a:avLst/>
          </a:prstGeom>
          <a:solidFill>
            <a:srgbClr val="223A76"/>
          </a:solidFill>
          <a:ln cap="flat" cmpd="sng" w="15875">
            <a:solidFill>
              <a:srgbClr val="1C305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Garamond"/>
              <a:ea typeface="Garamond"/>
              <a:cs typeface="Garamond"/>
              <a:sym typeface="Garamond"/>
            </a:endParaRPr>
          </a:p>
        </p:txBody>
      </p:sp>
      <p:sp>
        <p:nvSpPr>
          <p:cNvPr id="1149" name="Google Shape;1149;g36c5f9e7415_0_898"/>
          <p:cNvSpPr/>
          <p:nvPr/>
        </p:nvSpPr>
        <p:spPr>
          <a:xfrm>
            <a:off x="8534369" y="2175588"/>
            <a:ext cx="643726" cy="790984"/>
          </a:xfrm>
          <a:prstGeom prst="flowChartPunchedTape">
            <a:avLst/>
          </a:prstGeom>
          <a:solidFill>
            <a:srgbClr val="223A76"/>
          </a:solidFill>
          <a:ln cap="flat" cmpd="sng" w="15875">
            <a:solidFill>
              <a:srgbClr val="1C305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Garamond"/>
              <a:ea typeface="Garamond"/>
              <a:cs typeface="Garamond"/>
              <a:sym typeface="Garamond"/>
            </a:endParaRPr>
          </a:p>
        </p:txBody>
      </p:sp>
      <p:sp>
        <p:nvSpPr>
          <p:cNvPr id="1150" name="Google Shape;1150;g36c5f9e7415_0_898"/>
          <p:cNvSpPr txBox="1"/>
          <p:nvPr/>
        </p:nvSpPr>
        <p:spPr>
          <a:xfrm>
            <a:off x="3465560" y="1984153"/>
            <a:ext cx="4702500" cy="21471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US" sz="2700">
                <a:solidFill>
                  <a:srgbClr val="223A76"/>
                </a:solidFill>
                <a:latin typeface="Garamond"/>
                <a:ea typeface="Garamond"/>
                <a:cs typeface="Garamond"/>
                <a:sym typeface="Garamond"/>
              </a:rPr>
              <a:t>Dr. Jim Berry, LAT, ATC</a:t>
            </a:r>
            <a:endParaRPr sz="1100"/>
          </a:p>
          <a:p>
            <a:pPr indent="0" lvl="0" marL="0" marR="0" rtl="0" algn="ctr">
              <a:spcBef>
                <a:spcPts val="0"/>
              </a:spcBef>
              <a:spcAft>
                <a:spcPts val="0"/>
              </a:spcAft>
              <a:buNone/>
            </a:pPr>
            <a:r>
              <a:t/>
            </a:r>
            <a:endParaRPr sz="1800">
              <a:solidFill>
                <a:srgbClr val="223A76"/>
              </a:solidFill>
              <a:latin typeface="Garamond"/>
              <a:ea typeface="Garamond"/>
              <a:cs typeface="Garamond"/>
              <a:sym typeface="Garamond"/>
            </a:endParaRPr>
          </a:p>
          <a:p>
            <a:pPr indent="0" lvl="0" marL="0" marR="0" rtl="0" algn="ctr">
              <a:spcBef>
                <a:spcPts val="0"/>
              </a:spcBef>
              <a:spcAft>
                <a:spcPts val="0"/>
              </a:spcAft>
              <a:buNone/>
            </a:pPr>
            <a:r>
              <a:t/>
            </a:r>
            <a:endParaRPr sz="1800">
              <a:solidFill>
                <a:srgbClr val="223A76"/>
              </a:solidFill>
              <a:latin typeface="Garamond"/>
              <a:ea typeface="Garamond"/>
              <a:cs typeface="Garamond"/>
              <a:sym typeface="Garamond"/>
            </a:endParaRPr>
          </a:p>
          <a:p>
            <a:pPr indent="0" lvl="0" marL="0" marR="0" rtl="0" algn="ctr">
              <a:spcBef>
                <a:spcPts val="0"/>
              </a:spcBef>
              <a:spcAft>
                <a:spcPts val="0"/>
              </a:spcAft>
              <a:buNone/>
            </a:pPr>
            <a:r>
              <a:rPr lang="en-US" sz="1800">
                <a:solidFill>
                  <a:srgbClr val="223A76"/>
                </a:solidFill>
                <a:latin typeface="Garamond"/>
                <a:ea typeface="Garamond"/>
                <a:cs typeface="Garamond"/>
                <a:sym typeface="Garamond"/>
              </a:rPr>
              <a:t>Retired, Head Athletic Trainer</a:t>
            </a:r>
            <a:endParaRPr sz="1100"/>
          </a:p>
          <a:p>
            <a:pPr indent="0" lvl="0" marL="0" marR="0" rtl="0" algn="ctr">
              <a:spcBef>
                <a:spcPts val="0"/>
              </a:spcBef>
              <a:spcAft>
                <a:spcPts val="0"/>
              </a:spcAft>
              <a:buNone/>
            </a:pPr>
            <a:r>
              <a:rPr lang="en-US" sz="1800">
                <a:solidFill>
                  <a:srgbClr val="223A76"/>
                </a:solidFill>
                <a:latin typeface="Garamond"/>
                <a:ea typeface="Garamond"/>
                <a:cs typeface="Garamond"/>
                <a:sym typeface="Garamond"/>
              </a:rPr>
              <a:t>Conway High School</a:t>
            </a:r>
            <a:endParaRPr sz="1100"/>
          </a:p>
          <a:p>
            <a:pPr indent="0" lvl="0" marL="0" marR="0" rtl="0" algn="ctr">
              <a:spcBef>
                <a:spcPts val="0"/>
              </a:spcBef>
              <a:spcAft>
                <a:spcPts val="0"/>
              </a:spcAft>
              <a:buNone/>
            </a:pPr>
            <a:r>
              <a:rPr lang="en-US" sz="1800">
                <a:solidFill>
                  <a:srgbClr val="223A76"/>
                </a:solidFill>
                <a:latin typeface="Garamond"/>
                <a:ea typeface="Garamond"/>
                <a:cs typeface="Garamond"/>
                <a:sym typeface="Garamond"/>
              </a:rPr>
              <a:t>Conway, SC</a:t>
            </a:r>
            <a:endParaRPr sz="1100"/>
          </a:p>
          <a:p>
            <a:pPr indent="0" lvl="0" marL="0" marR="0" rtl="0" algn="ctr">
              <a:spcBef>
                <a:spcPts val="0"/>
              </a:spcBef>
              <a:spcAft>
                <a:spcPts val="0"/>
              </a:spcAft>
              <a:buNone/>
            </a:pPr>
            <a:r>
              <a:t/>
            </a:r>
            <a:endParaRPr sz="1800">
              <a:solidFill>
                <a:srgbClr val="223A76"/>
              </a:solidFill>
              <a:latin typeface="Garamond"/>
              <a:ea typeface="Garamond"/>
              <a:cs typeface="Garamond"/>
              <a:sym typeface="Garamond"/>
            </a:endParaRPr>
          </a:p>
        </p:txBody>
      </p:sp>
      <p:pic>
        <p:nvPicPr>
          <p:cNvPr id="1151" name="Google Shape;1151;g36c5f9e7415_0_898"/>
          <p:cNvPicPr preferRelativeResize="0"/>
          <p:nvPr/>
        </p:nvPicPr>
        <p:blipFill rotWithShape="1">
          <a:blip r:embed="rId5">
            <a:alphaModFix/>
          </a:blip>
          <a:srcRect b="0" l="0" r="0" t="0"/>
          <a:stretch/>
        </p:blipFill>
        <p:spPr>
          <a:xfrm>
            <a:off x="848093" y="1331323"/>
            <a:ext cx="2192883" cy="252291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5" name="Shape 1155"/>
        <p:cNvGrpSpPr/>
        <p:nvPr/>
      </p:nvGrpSpPr>
      <p:grpSpPr>
        <a:xfrm>
          <a:off x="0" y="0"/>
          <a:ext cx="0" cy="0"/>
          <a:chOff x="0" y="0"/>
          <a:chExt cx="0" cy="0"/>
        </a:xfrm>
      </p:grpSpPr>
      <p:sp>
        <p:nvSpPr>
          <p:cNvPr id="1156" name="Google Shape;1156;g36c5f9e7415_0_914"/>
          <p:cNvSpPr txBox="1"/>
          <p:nvPr>
            <p:ph type="title"/>
          </p:nvPr>
        </p:nvSpPr>
        <p:spPr>
          <a:xfrm>
            <a:off x="971550" y="736997"/>
            <a:ext cx="7200900" cy="9774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Clr>
                <a:srgbClr val="223A76"/>
              </a:buClr>
              <a:buSzPts val="2700"/>
              <a:buFont typeface="Garamond"/>
              <a:buNone/>
            </a:pPr>
            <a:r>
              <a:rPr b="1" lang="en-US" sz="2700">
                <a:solidFill>
                  <a:srgbClr val="223A76"/>
                </a:solidFill>
              </a:rPr>
              <a:t>Jim would like to recognize and thank…</a:t>
            </a:r>
            <a:endParaRPr/>
          </a:p>
        </p:txBody>
      </p:sp>
      <p:sp>
        <p:nvSpPr>
          <p:cNvPr id="1157" name="Google Shape;1157;g36c5f9e7415_0_914"/>
          <p:cNvSpPr/>
          <p:nvPr/>
        </p:nvSpPr>
        <p:spPr>
          <a:xfrm>
            <a:off x="-12872" y="2197291"/>
            <a:ext cx="643726" cy="790984"/>
          </a:xfrm>
          <a:prstGeom prst="flowChartPunchedTape">
            <a:avLst/>
          </a:prstGeom>
          <a:solidFill>
            <a:srgbClr val="223A76"/>
          </a:solidFill>
          <a:ln cap="flat" cmpd="sng" w="15875">
            <a:solidFill>
              <a:srgbClr val="37401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Garamond"/>
              <a:ea typeface="Garamond"/>
              <a:cs typeface="Garamond"/>
              <a:sym typeface="Garamond"/>
            </a:endParaRPr>
          </a:p>
        </p:txBody>
      </p:sp>
      <p:sp>
        <p:nvSpPr>
          <p:cNvPr id="1158" name="Google Shape;1158;g36c5f9e7415_0_914"/>
          <p:cNvSpPr/>
          <p:nvPr/>
        </p:nvSpPr>
        <p:spPr>
          <a:xfrm>
            <a:off x="8541396" y="2206757"/>
            <a:ext cx="643726" cy="790984"/>
          </a:xfrm>
          <a:prstGeom prst="flowChartPunchedTape">
            <a:avLst/>
          </a:prstGeom>
          <a:solidFill>
            <a:srgbClr val="223A76"/>
          </a:solidFill>
          <a:ln cap="flat" cmpd="sng" w="15875">
            <a:solidFill>
              <a:srgbClr val="37401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Garamond"/>
              <a:ea typeface="Garamond"/>
              <a:cs typeface="Garamond"/>
              <a:sym typeface="Garamond"/>
            </a:endParaRPr>
          </a:p>
        </p:txBody>
      </p:sp>
      <p:sp>
        <p:nvSpPr>
          <p:cNvPr id="1159" name="Google Shape;1159;g36c5f9e7415_0_914"/>
          <p:cNvSpPr txBox="1"/>
          <p:nvPr/>
        </p:nvSpPr>
        <p:spPr>
          <a:xfrm>
            <a:off x="812021" y="1847032"/>
            <a:ext cx="7640700" cy="2839800"/>
          </a:xfrm>
          <a:prstGeom prst="rect">
            <a:avLst/>
          </a:prstGeom>
          <a:noFill/>
          <a:ln>
            <a:noFill/>
          </a:ln>
        </p:spPr>
        <p:txBody>
          <a:bodyPr anchorCtr="0" anchor="t" bIns="34275" lIns="68575" spcFirstLastPara="1" rIns="68575" wrap="square" tIns="34275">
            <a:spAutoFit/>
          </a:bodyPr>
          <a:lstStyle/>
          <a:p>
            <a:pPr indent="-215900" lvl="0" marL="215900" marR="0" rtl="0" algn="l">
              <a:spcBef>
                <a:spcPts val="0"/>
              </a:spcBef>
              <a:spcAft>
                <a:spcPts val="0"/>
              </a:spcAft>
              <a:buClr>
                <a:srgbClr val="223A76"/>
              </a:buClr>
              <a:buSzPts val="1200"/>
              <a:buFont typeface="Arial"/>
              <a:buChar char="•"/>
            </a:pPr>
            <a:r>
              <a:rPr lang="en-US" sz="1200">
                <a:solidFill>
                  <a:srgbClr val="223A76"/>
                </a:solidFill>
                <a:latin typeface="Garamond"/>
                <a:ea typeface="Garamond"/>
                <a:cs typeface="Garamond"/>
                <a:sym typeface="Garamond"/>
              </a:rPr>
              <a:t>My wife Becky, son Cooper, and my late son Carson for their love, support, and patience during all those times I could not be there for them, because I was there for others.</a:t>
            </a:r>
            <a:endParaRPr sz="1100"/>
          </a:p>
          <a:p>
            <a:pPr indent="-215900" lvl="0" marL="215900" marR="0" rtl="0" algn="l">
              <a:spcBef>
                <a:spcPts val="0"/>
              </a:spcBef>
              <a:spcAft>
                <a:spcPts val="0"/>
              </a:spcAft>
              <a:buClr>
                <a:srgbClr val="223A76"/>
              </a:buClr>
              <a:buSzPts val="1200"/>
              <a:buFont typeface="Arial"/>
              <a:buChar char="•"/>
            </a:pPr>
            <a:r>
              <a:rPr lang="en-US" sz="1200">
                <a:solidFill>
                  <a:srgbClr val="223A76"/>
                </a:solidFill>
                <a:latin typeface="Garamond"/>
                <a:ea typeface="Garamond"/>
                <a:cs typeface="Garamond"/>
                <a:sym typeface="Garamond"/>
              </a:rPr>
              <a:t>My nominator, colleague and friend…Andrea Owens…we’ve been through some tough times but you gave me grace.</a:t>
            </a:r>
            <a:endParaRPr sz="1100"/>
          </a:p>
          <a:p>
            <a:pPr indent="-215900" lvl="0" marL="215900" marR="0" rtl="0" algn="l">
              <a:spcBef>
                <a:spcPts val="0"/>
              </a:spcBef>
              <a:spcAft>
                <a:spcPts val="0"/>
              </a:spcAft>
              <a:buClr>
                <a:srgbClr val="223A76"/>
              </a:buClr>
              <a:buSzPts val="1200"/>
              <a:buFont typeface="Arial"/>
              <a:buChar char="•"/>
            </a:pPr>
            <a:r>
              <a:rPr lang="en-US" sz="1200">
                <a:solidFill>
                  <a:srgbClr val="223A76"/>
                </a:solidFill>
                <a:latin typeface="Garamond"/>
                <a:ea typeface="Garamond"/>
                <a:cs typeface="Garamond"/>
                <a:sym typeface="Garamond"/>
              </a:rPr>
              <a:t>Mr. Fred Hoover for being one of the very first people to welcome me to South Carolina and for his wisdom and mentorship over the years.</a:t>
            </a:r>
            <a:endParaRPr sz="1100"/>
          </a:p>
          <a:p>
            <a:pPr indent="-215900" lvl="0" marL="215900" marR="0" rtl="0" algn="l">
              <a:spcBef>
                <a:spcPts val="0"/>
              </a:spcBef>
              <a:spcAft>
                <a:spcPts val="0"/>
              </a:spcAft>
              <a:buClr>
                <a:srgbClr val="223A76"/>
              </a:buClr>
              <a:buSzPts val="1200"/>
              <a:buFont typeface="Arial"/>
              <a:buChar char="•"/>
            </a:pPr>
            <a:r>
              <a:rPr lang="en-US" sz="1200">
                <a:solidFill>
                  <a:srgbClr val="223A76"/>
                </a:solidFill>
                <a:latin typeface="Garamond"/>
                <a:ea typeface="Garamond"/>
                <a:cs typeface="Garamond"/>
                <a:sym typeface="Garamond"/>
              </a:rPr>
              <a:t>Mr. John Lopez for his friendship and mentorship over the years.</a:t>
            </a:r>
            <a:endParaRPr sz="1100"/>
          </a:p>
          <a:p>
            <a:pPr indent="-215900" lvl="0" marL="215900" marR="0" rtl="0" algn="l">
              <a:spcBef>
                <a:spcPts val="0"/>
              </a:spcBef>
              <a:spcAft>
                <a:spcPts val="0"/>
              </a:spcAft>
              <a:buClr>
                <a:srgbClr val="223A76"/>
              </a:buClr>
              <a:buSzPts val="1200"/>
              <a:buFont typeface="Arial"/>
              <a:buChar char="•"/>
            </a:pPr>
            <a:r>
              <a:rPr lang="en-US" sz="1200">
                <a:solidFill>
                  <a:srgbClr val="223A76"/>
                </a:solidFill>
                <a:latin typeface="Garamond"/>
                <a:ea typeface="Garamond"/>
                <a:cs typeface="Garamond"/>
                <a:sym typeface="Garamond"/>
              </a:rPr>
              <a:t>Mr. Andy Clawson for his mentorship and support during a very difficult time in my professional life.</a:t>
            </a:r>
            <a:endParaRPr sz="1100"/>
          </a:p>
          <a:p>
            <a:pPr indent="-215900" lvl="0" marL="215900" marR="0" rtl="0" algn="l">
              <a:spcBef>
                <a:spcPts val="0"/>
              </a:spcBef>
              <a:spcAft>
                <a:spcPts val="0"/>
              </a:spcAft>
              <a:buClr>
                <a:srgbClr val="223A76"/>
              </a:buClr>
              <a:buSzPts val="1200"/>
              <a:buFont typeface="Arial"/>
              <a:buChar char="•"/>
            </a:pPr>
            <a:r>
              <a:rPr lang="en-US" sz="1200">
                <a:solidFill>
                  <a:srgbClr val="223A76"/>
                </a:solidFill>
                <a:latin typeface="Garamond"/>
                <a:ea typeface="Garamond"/>
                <a:cs typeface="Garamond"/>
                <a:sym typeface="Garamond"/>
              </a:rPr>
              <a:t>Dr. Joe Kinney, Mr. Ernie Drews, and Mr. Keeter Hayes who welcomed me to Horry County in 1991 and have been lifelong colleagues and friends since then. We’ve been through thick and thin!</a:t>
            </a:r>
            <a:endParaRPr sz="1100"/>
          </a:p>
          <a:p>
            <a:pPr indent="-215900" lvl="0" marL="215900" marR="0" rtl="0" algn="l">
              <a:spcBef>
                <a:spcPts val="0"/>
              </a:spcBef>
              <a:spcAft>
                <a:spcPts val="0"/>
              </a:spcAft>
              <a:buClr>
                <a:srgbClr val="223A76"/>
              </a:buClr>
              <a:buSzPts val="1200"/>
              <a:buFont typeface="Arial"/>
              <a:buChar char="•"/>
            </a:pPr>
            <a:r>
              <a:rPr lang="en-US" sz="1200">
                <a:solidFill>
                  <a:srgbClr val="223A76"/>
                </a:solidFill>
                <a:latin typeface="Garamond"/>
                <a:ea typeface="Garamond"/>
                <a:cs typeface="Garamond"/>
                <a:sym typeface="Garamond"/>
              </a:rPr>
              <a:t>The hundreds of fellow South Carolina Athletic Trainers I have met and worked with during my career. My family and I will </a:t>
            </a:r>
            <a:r>
              <a:rPr b="1" i="1" lang="en-US" sz="1200">
                <a:solidFill>
                  <a:srgbClr val="223A76"/>
                </a:solidFill>
                <a:latin typeface="Garamond"/>
                <a:ea typeface="Garamond"/>
                <a:cs typeface="Garamond"/>
                <a:sym typeface="Garamond"/>
              </a:rPr>
              <a:t>always</a:t>
            </a:r>
            <a:r>
              <a:rPr lang="en-US" sz="1200">
                <a:solidFill>
                  <a:srgbClr val="223A76"/>
                </a:solidFill>
                <a:latin typeface="Garamond"/>
                <a:ea typeface="Garamond"/>
                <a:cs typeface="Garamond"/>
                <a:sym typeface="Garamond"/>
              </a:rPr>
              <a:t> remember the love and support that was shown our family when we lost Carson.</a:t>
            </a:r>
            <a:endParaRPr sz="1100"/>
          </a:p>
          <a:p>
            <a:pPr indent="-215900" lvl="0" marL="215900" marR="0" rtl="0" algn="l">
              <a:spcBef>
                <a:spcPts val="0"/>
              </a:spcBef>
              <a:spcAft>
                <a:spcPts val="0"/>
              </a:spcAft>
              <a:buClr>
                <a:srgbClr val="223A76"/>
              </a:buClr>
              <a:buSzPts val="1200"/>
              <a:buFont typeface="Arial"/>
              <a:buChar char="•"/>
            </a:pPr>
            <a:r>
              <a:rPr lang="en-US" sz="1200">
                <a:solidFill>
                  <a:srgbClr val="223A76"/>
                </a:solidFill>
                <a:latin typeface="Garamond"/>
                <a:ea typeface="Garamond"/>
                <a:cs typeface="Garamond"/>
                <a:sym typeface="Garamond"/>
              </a:rPr>
              <a:t>My fellow HCS Athletic Trainers over my 31-year career – not enough space to name them all here!</a:t>
            </a:r>
            <a:endParaRPr sz="1100"/>
          </a:p>
          <a:p>
            <a:pPr indent="-215900" lvl="0" marL="215900" marR="0" rtl="0" algn="l">
              <a:spcBef>
                <a:spcPts val="0"/>
              </a:spcBef>
              <a:spcAft>
                <a:spcPts val="0"/>
              </a:spcAft>
              <a:buClr>
                <a:srgbClr val="223A76"/>
              </a:buClr>
              <a:buSzPts val="1200"/>
              <a:buFont typeface="Arial"/>
              <a:buChar char="•"/>
            </a:pPr>
            <a:r>
              <a:rPr lang="en-US" sz="1200">
                <a:solidFill>
                  <a:srgbClr val="223A76"/>
                </a:solidFill>
                <a:latin typeface="Garamond"/>
                <a:ea typeface="Garamond"/>
                <a:cs typeface="Garamond"/>
                <a:sym typeface="Garamond"/>
              </a:rPr>
              <a:t>All of the coaches whom I have had the pleasure of working with over the years.</a:t>
            </a:r>
            <a:endParaRPr sz="1100"/>
          </a:p>
          <a:p>
            <a:pPr indent="-215900" lvl="0" marL="215900" marR="0" rtl="0" algn="l">
              <a:spcBef>
                <a:spcPts val="0"/>
              </a:spcBef>
              <a:spcAft>
                <a:spcPts val="0"/>
              </a:spcAft>
              <a:buClr>
                <a:srgbClr val="223A76"/>
              </a:buClr>
              <a:buSzPts val="1200"/>
              <a:buFont typeface="Arial"/>
              <a:buChar char="•"/>
            </a:pPr>
            <a:r>
              <a:rPr lang="en-US" sz="1200">
                <a:solidFill>
                  <a:srgbClr val="223A76"/>
                </a:solidFill>
                <a:latin typeface="Garamond"/>
                <a:ea typeface="Garamond"/>
                <a:cs typeface="Garamond"/>
                <a:sym typeface="Garamond"/>
              </a:rPr>
              <a:t>All the parents and athletes over the years who have entrusted me to provide medical care.</a:t>
            </a:r>
            <a:endParaRPr sz="1100"/>
          </a:p>
          <a:p>
            <a:pPr indent="-215900" lvl="0" marL="215900" marR="0" rtl="0" algn="l">
              <a:spcBef>
                <a:spcPts val="0"/>
              </a:spcBef>
              <a:spcAft>
                <a:spcPts val="0"/>
              </a:spcAft>
              <a:buClr>
                <a:srgbClr val="223A76"/>
              </a:buClr>
              <a:buSzPts val="1200"/>
              <a:buFont typeface="Arial"/>
              <a:buChar char="•"/>
            </a:pPr>
            <a:r>
              <a:rPr lang="en-US" sz="1200">
                <a:solidFill>
                  <a:srgbClr val="223A76"/>
                </a:solidFill>
                <a:latin typeface="Garamond"/>
                <a:ea typeface="Garamond"/>
                <a:cs typeface="Garamond"/>
                <a:sym typeface="Garamond"/>
              </a:rPr>
              <a:t>The Bourbon Brothers – working together to give back to the association we all love!</a:t>
            </a:r>
            <a:endParaRPr sz="11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3" name="Shape 1163"/>
        <p:cNvGrpSpPr/>
        <p:nvPr/>
      </p:nvGrpSpPr>
      <p:grpSpPr>
        <a:xfrm>
          <a:off x="0" y="0"/>
          <a:ext cx="0" cy="0"/>
          <a:chOff x="0" y="0"/>
          <a:chExt cx="0" cy="0"/>
        </a:xfrm>
      </p:grpSpPr>
      <p:sp>
        <p:nvSpPr>
          <p:cNvPr id="1164" name="Google Shape;1164;g36c5f9e7415_0_921"/>
          <p:cNvSpPr/>
          <p:nvPr/>
        </p:nvSpPr>
        <p:spPr>
          <a:xfrm>
            <a:off x="-54696" y="2176258"/>
            <a:ext cx="643726" cy="790984"/>
          </a:xfrm>
          <a:prstGeom prst="flowChartPunchedTape">
            <a:avLst/>
          </a:prstGeom>
          <a:solidFill>
            <a:srgbClr val="223A76"/>
          </a:solidFill>
          <a:ln cap="flat" cmpd="sng" w="15875">
            <a:solidFill>
              <a:srgbClr val="37401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Garamond"/>
              <a:ea typeface="Garamond"/>
              <a:cs typeface="Garamond"/>
              <a:sym typeface="Garamond"/>
            </a:endParaRPr>
          </a:p>
        </p:txBody>
      </p:sp>
      <p:sp>
        <p:nvSpPr>
          <p:cNvPr id="1165" name="Google Shape;1165;g36c5f9e7415_0_921"/>
          <p:cNvSpPr/>
          <p:nvPr/>
        </p:nvSpPr>
        <p:spPr>
          <a:xfrm>
            <a:off x="8537439" y="2176258"/>
            <a:ext cx="643726" cy="790984"/>
          </a:xfrm>
          <a:prstGeom prst="flowChartPunchedTape">
            <a:avLst/>
          </a:prstGeom>
          <a:solidFill>
            <a:srgbClr val="223A76"/>
          </a:solidFill>
          <a:ln cap="flat" cmpd="sng" w="15875">
            <a:solidFill>
              <a:srgbClr val="37401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Garamond"/>
              <a:ea typeface="Garamond"/>
              <a:cs typeface="Garamond"/>
              <a:sym typeface="Garamond"/>
            </a:endParaRPr>
          </a:p>
        </p:txBody>
      </p:sp>
      <p:sp>
        <p:nvSpPr>
          <p:cNvPr id="1166" name="Google Shape;1166;g36c5f9e7415_0_921"/>
          <p:cNvSpPr/>
          <p:nvPr/>
        </p:nvSpPr>
        <p:spPr>
          <a:xfrm>
            <a:off x="589031" y="2571749"/>
            <a:ext cx="7948500" cy="21006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en-US" sz="6600" cap="none">
                <a:solidFill>
                  <a:srgbClr val="223A76"/>
                </a:solidFill>
                <a:latin typeface="Arial"/>
                <a:ea typeface="Arial"/>
                <a:cs typeface="Arial"/>
                <a:sym typeface="Arial"/>
              </a:rPr>
              <a:t>Congratulations, </a:t>
            </a:r>
            <a:endParaRPr sz="1100"/>
          </a:p>
          <a:p>
            <a:pPr indent="0" lvl="0" marL="0" marR="0" rtl="0" algn="ctr">
              <a:spcBef>
                <a:spcPts val="0"/>
              </a:spcBef>
              <a:spcAft>
                <a:spcPts val="0"/>
              </a:spcAft>
              <a:buNone/>
            </a:pPr>
            <a:r>
              <a:rPr b="1" lang="en-US" sz="6600" cap="none">
                <a:solidFill>
                  <a:srgbClr val="223A76"/>
                </a:solidFill>
                <a:latin typeface="Arial"/>
                <a:ea typeface="Arial"/>
                <a:cs typeface="Arial"/>
                <a:sym typeface="Arial"/>
              </a:rPr>
              <a:t>everyone!</a:t>
            </a:r>
            <a:endParaRPr sz="1100"/>
          </a:p>
        </p:txBody>
      </p:sp>
      <p:pic>
        <p:nvPicPr>
          <p:cNvPr id="1167" name="Google Shape;1167;g36c5f9e7415_0_921"/>
          <p:cNvPicPr preferRelativeResize="0"/>
          <p:nvPr/>
        </p:nvPicPr>
        <p:blipFill rotWithShape="1">
          <a:blip r:embed="rId3">
            <a:alphaModFix/>
          </a:blip>
          <a:srcRect b="0" l="0" r="0" t="0"/>
          <a:stretch/>
        </p:blipFill>
        <p:spPr>
          <a:xfrm rot="-1659327">
            <a:off x="962511" y="619535"/>
            <a:ext cx="1466661" cy="1970295"/>
          </a:xfrm>
          <a:prstGeom prst="rect">
            <a:avLst/>
          </a:prstGeom>
          <a:noFill/>
          <a:ln>
            <a:noFill/>
          </a:ln>
        </p:spPr>
      </p:pic>
      <p:pic>
        <p:nvPicPr>
          <p:cNvPr id="1168" name="Google Shape;1168;g36c5f9e7415_0_921"/>
          <p:cNvPicPr preferRelativeResize="0"/>
          <p:nvPr/>
        </p:nvPicPr>
        <p:blipFill rotWithShape="1">
          <a:blip r:embed="rId3">
            <a:alphaModFix/>
          </a:blip>
          <a:srcRect b="0" l="0" r="0" t="0"/>
          <a:stretch/>
        </p:blipFill>
        <p:spPr>
          <a:xfrm flipH="1" rot="1077259">
            <a:off x="6637880" y="721611"/>
            <a:ext cx="1598842" cy="1970296"/>
          </a:xfrm>
          <a:prstGeom prst="rect">
            <a:avLst/>
          </a:prstGeom>
          <a:noFill/>
          <a:ln>
            <a:noFill/>
          </a:ln>
        </p:spPr>
      </p:pic>
      <p:pic>
        <p:nvPicPr>
          <p:cNvPr id="1169" name="Google Shape;1169;g36c5f9e7415_0_921"/>
          <p:cNvPicPr preferRelativeResize="0"/>
          <p:nvPr/>
        </p:nvPicPr>
        <p:blipFill rotWithShape="1">
          <a:blip r:embed="rId4">
            <a:alphaModFix/>
          </a:blip>
          <a:srcRect b="0" l="0" r="0" t="0"/>
          <a:stretch/>
        </p:blipFill>
        <p:spPr>
          <a:xfrm>
            <a:off x="2437733" y="919454"/>
            <a:ext cx="4268533" cy="103278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1173" name="Shape 1173"/>
        <p:cNvGrpSpPr/>
        <p:nvPr/>
      </p:nvGrpSpPr>
      <p:grpSpPr>
        <a:xfrm>
          <a:off x="0" y="0"/>
          <a:ext cx="0" cy="0"/>
          <a:chOff x="0" y="0"/>
          <a:chExt cx="0" cy="0"/>
        </a:xfrm>
      </p:grpSpPr>
      <p:sp>
        <p:nvSpPr>
          <p:cNvPr id="1174" name="Google Shape;1174;p24"/>
          <p:cNvSpPr/>
          <p:nvPr/>
        </p:nvSpPr>
        <p:spPr>
          <a:xfrm>
            <a:off x="5629275" y="-2"/>
            <a:ext cx="2951401" cy="618602"/>
          </a:xfrm>
          <a:prstGeom prst="rect">
            <a:avLst/>
          </a:prstGeom>
          <a:solidFill>
            <a:srgbClr val="1A2A63">
              <a:alpha val="34509"/>
            </a:srgbClr>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Google Shape;815;p84" id="1175" name="Google Shape;1175;p24"/>
          <p:cNvPicPr preferRelativeResize="0"/>
          <p:nvPr/>
        </p:nvPicPr>
        <p:blipFill rotWithShape="1">
          <a:blip r:embed="rId3">
            <a:alphaModFix/>
          </a:blip>
          <a:srcRect b="0" l="24445" r="37182" t="15368"/>
          <a:stretch/>
        </p:blipFill>
        <p:spPr>
          <a:xfrm>
            <a:off x="5629275" y="790275"/>
            <a:ext cx="2960474" cy="4353227"/>
          </a:xfrm>
          <a:prstGeom prst="rect">
            <a:avLst/>
          </a:prstGeom>
          <a:noFill/>
          <a:ln>
            <a:noFill/>
          </a:ln>
        </p:spPr>
      </p:pic>
      <p:pic>
        <p:nvPicPr>
          <p:cNvPr descr="Google Shape;816;p84" id="1176" name="Google Shape;1176;p24"/>
          <p:cNvPicPr preferRelativeResize="0"/>
          <p:nvPr/>
        </p:nvPicPr>
        <p:blipFill rotWithShape="1">
          <a:blip r:embed="rId4">
            <a:alphaModFix/>
          </a:blip>
          <a:srcRect b="0" l="0" r="0" t="0"/>
          <a:stretch/>
        </p:blipFill>
        <p:spPr>
          <a:xfrm>
            <a:off x="514350" y="507451"/>
            <a:ext cx="4669376" cy="2254800"/>
          </a:xfrm>
          <a:prstGeom prst="rect">
            <a:avLst/>
          </a:prstGeom>
          <a:noFill/>
          <a:ln>
            <a:noFill/>
          </a:ln>
        </p:spPr>
      </p:pic>
      <p:sp>
        <p:nvSpPr>
          <p:cNvPr id="1177" name="Google Shape;1177;p24"/>
          <p:cNvSpPr txBox="1"/>
          <p:nvPr/>
        </p:nvSpPr>
        <p:spPr>
          <a:xfrm>
            <a:off x="514350" y="4406684"/>
            <a:ext cx="2690700" cy="495600"/>
          </a:xfrm>
          <a:prstGeom prst="rect">
            <a:avLst/>
          </a:prstGeom>
          <a:noFill/>
          <a:ln>
            <a:noFill/>
          </a:ln>
        </p:spPr>
        <p:txBody>
          <a:bodyPr anchorCtr="0" anchor="t" bIns="0" lIns="0" spcFirstLastPara="1" rIns="0" wrap="square" tIns="0">
            <a:spAutoFit/>
          </a:bodyPr>
          <a:lstStyle/>
          <a:p>
            <a:pPr indent="0" lvl="0" marL="0" marR="0" rtl="0" algn="l">
              <a:lnSpc>
                <a:spcPct val="130029"/>
              </a:lnSpc>
              <a:spcBef>
                <a:spcPts val="0"/>
              </a:spcBef>
              <a:spcAft>
                <a:spcPts val="0"/>
              </a:spcAft>
              <a:buClr>
                <a:srgbClr val="4D4A46"/>
              </a:buClr>
              <a:buSzPts val="1400"/>
              <a:buFont typeface="Arial"/>
              <a:buNone/>
            </a:pPr>
            <a:r>
              <a:rPr b="0" i="0" lang="en-US" sz="1400" u="none" cap="none" strike="noStrike">
                <a:solidFill>
                  <a:srgbClr val="4D4A46"/>
                </a:solidFill>
                <a:latin typeface="Arial"/>
                <a:ea typeface="Arial"/>
                <a:cs typeface="Arial"/>
                <a:sym typeface="Arial"/>
              </a:rPr>
              <a:t>202</a:t>
            </a:r>
            <a:r>
              <a:rPr lang="en-US">
                <a:solidFill>
                  <a:srgbClr val="4D4A46"/>
                </a:solidFill>
              </a:rPr>
              <a:t>5</a:t>
            </a:r>
            <a:r>
              <a:rPr b="0" i="0" lang="en-US" sz="1400" u="none" cap="none" strike="noStrike">
                <a:solidFill>
                  <a:srgbClr val="4D4A46"/>
                </a:solidFill>
                <a:latin typeface="Arial"/>
                <a:ea typeface="Arial"/>
                <a:cs typeface="Arial"/>
                <a:sym typeface="Arial"/>
              </a:rPr>
              <a:t> ANNUAL SYMPOSIUM</a:t>
            </a:r>
            <a:endParaRPr/>
          </a:p>
          <a:p>
            <a:pPr indent="0" lvl="0" marL="0" marR="0" rtl="0" algn="l">
              <a:lnSpc>
                <a:spcPct val="130028"/>
              </a:lnSpc>
              <a:spcBef>
                <a:spcPts val="0"/>
              </a:spcBef>
              <a:spcAft>
                <a:spcPts val="0"/>
              </a:spcAft>
              <a:buClr>
                <a:srgbClr val="4D4A46"/>
              </a:buClr>
              <a:buSzPts val="1400"/>
              <a:buFont typeface="Arial"/>
              <a:buNone/>
            </a:pPr>
            <a:r>
              <a:rPr b="0" i="0" lang="en-US" sz="1400" u="none" cap="none" strike="noStrike">
                <a:solidFill>
                  <a:srgbClr val="4D4A46"/>
                </a:solidFill>
                <a:latin typeface="Arial"/>
                <a:ea typeface="Arial"/>
                <a:cs typeface="Arial"/>
                <a:sym typeface="Arial"/>
              </a:rPr>
              <a:t>BUSINESS MEETING</a:t>
            </a:r>
            <a:endParaRPr/>
          </a:p>
        </p:txBody>
      </p:sp>
      <p:sp>
        <p:nvSpPr>
          <p:cNvPr id="1178" name="Google Shape;1178;p24"/>
          <p:cNvSpPr txBox="1"/>
          <p:nvPr/>
        </p:nvSpPr>
        <p:spPr>
          <a:xfrm rot="5400000">
            <a:off x="6844849" y="2466926"/>
            <a:ext cx="4128601" cy="209668"/>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4D4A46"/>
              </a:buClr>
              <a:buSzPts val="1500"/>
              <a:buFont typeface="Arial"/>
              <a:buNone/>
            </a:pPr>
            <a:r>
              <a:rPr b="0" i="0" lang="en-US" sz="1500" u="none" cap="none" strike="noStrike">
                <a:solidFill>
                  <a:srgbClr val="4D4A46"/>
                </a:solidFill>
                <a:latin typeface="Arial"/>
                <a:ea typeface="Arial"/>
                <a:cs typeface="Arial"/>
                <a:sym typeface="Arial"/>
              </a:rPr>
              <a:t>South Carolina Athletic Trainers' Association</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2" name="Shape 1182"/>
        <p:cNvGrpSpPr/>
        <p:nvPr/>
      </p:nvGrpSpPr>
      <p:grpSpPr>
        <a:xfrm>
          <a:off x="0" y="0"/>
          <a:ext cx="0" cy="0"/>
          <a:chOff x="0" y="0"/>
          <a:chExt cx="0" cy="0"/>
        </a:xfrm>
      </p:grpSpPr>
      <p:sp>
        <p:nvSpPr>
          <p:cNvPr id="1183" name="Google Shape;1183;p25"/>
          <p:cNvSpPr txBox="1"/>
          <p:nvPr>
            <p:ph type="title"/>
          </p:nvPr>
        </p:nvSpPr>
        <p:spPr>
          <a:xfrm>
            <a:off x="628650" y="273844"/>
            <a:ext cx="7886700" cy="994200"/>
          </a:xfrm>
          <a:prstGeom prst="rect">
            <a:avLst/>
          </a:prstGeom>
          <a:noFill/>
          <a:ln>
            <a:noFill/>
          </a:ln>
        </p:spPr>
        <p:txBody>
          <a:bodyPr anchorCtr="0" anchor="ctr" bIns="34275" lIns="34275" spcFirstLastPara="1" rIns="34275" wrap="square" tIns="34275">
            <a:normAutofit/>
          </a:bodyPr>
          <a:lstStyle/>
          <a:p>
            <a:pPr indent="0" lvl="0" marL="0" marR="0" rtl="0" algn="l">
              <a:lnSpc>
                <a:spcPct val="90000"/>
              </a:lnSpc>
              <a:spcBef>
                <a:spcPts val="0"/>
              </a:spcBef>
              <a:spcAft>
                <a:spcPts val="0"/>
              </a:spcAft>
              <a:buClr>
                <a:srgbClr val="000000"/>
              </a:buClr>
              <a:buSzPts val="4000"/>
              <a:buFont typeface="Arial"/>
              <a:buNone/>
            </a:pPr>
            <a:r>
              <a:rPr lang="en-US" sz="4000"/>
              <a:t>Outline</a:t>
            </a:r>
            <a:endParaRPr/>
          </a:p>
        </p:txBody>
      </p:sp>
      <p:sp>
        <p:nvSpPr>
          <p:cNvPr id="1184" name="Google Shape;1184;p25"/>
          <p:cNvSpPr txBox="1"/>
          <p:nvPr>
            <p:ph idx="1" type="body"/>
          </p:nvPr>
        </p:nvSpPr>
        <p:spPr>
          <a:xfrm>
            <a:off x="628650" y="1120425"/>
            <a:ext cx="5964174" cy="3512400"/>
          </a:xfrm>
          <a:prstGeom prst="rect">
            <a:avLst/>
          </a:prstGeom>
          <a:noFill/>
          <a:ln>
            <a:noFill/>
          </a:ln>
        </p:spPr>
        <p:txBody>
          <a:bodyPr anchorCtr="0" anchor="t" bIns="34275" lIns="34275" spcFirstLastPara="1" rIns="34275" wrap="square" tIns="34275">
            <a:normAutofit lnSpcReduction="20000"/>
          </a:bodyPr>
          <a:lstStyle/>
          <a:p>
            <a:pPr indent="101600" lvl="0" marL="38100" rtl="0" algn="l">
              <a:lnSpc>
                <a:spcPct val="90000"/>
              </a:lnSpc>
              <a:spcBef>
                <a:spcPts val="0"/>
              </a:spcBef>
              <a:spcAft>
                <a:spcPts val="0"/>
              </a:spcAft>
              <a:buSzPts val="1800"/>
              <a:buNone/>
            </a:pPr>
            <a:r>
              <a:t/>
            </a:r>
            <a:endParaRPr b="1"/>
          </a:p>
          <a:p>
            <a:pPr indent="-342900" lvl="0" marL="482600" rtl="0" algn="l">
              <a:lnSpc>
                <a:spcPct val="90000"/>
              </a:lnSpc>
              <a:spcBef>
                <a:spcPts val="800"/>
              </a:spcBef>
              <a:spcAft>
                <a:spcPts val="0"/>
              </a:spcAft>
              <a:buSzPts val="1800"/>
              <a:buFont typeface="Arial"/>
              <a:buAutoNum type="arabicPeriod"/>
            </a:pPr>
            <a:r>
              <a:rPr lang="en-US">
                <a:solidFill>
                  <a:srgbClr val="000000"/>
                </a:solidFill>
                <a:latin typeface="Arial"/>
                <a:ea typeface="Arial"/>
                <a:cs typeface="Arial"/>
                <a:sym typeface="Arial"/>
              </a:rPr>
              <a:t>Welcome</a:t>
            </a:r>
            <a:endParaRPr/>
          </a:p>
          <a:p>
            <a:pPr indent="-342900" lvl="0" marL="482600" rtl="0" algn="l">
              <a:lnSpc>
                <a:spcPct val="90000"/>
              </a:lnSpc>
              <a:spcBef>
                <a:spcPts val="800"/>
              </a:spcBef>
              <a:spcAft>
                <a:spcPts val="0"/>
              </a:spcAft>
              <a:buSzPts val="1800"/>
              <a:buFont typeface="Arial"/>
              <a:buAutoNum type="arabicPeriod"/>
            </a:pPr>
            <a:r>
              <a:rPr lang="en-US"/>
              <a:t>Call to Order </a:t>
            </a:r>
            <a:endParaRPr/>
          </a:p>
          <a:p>
            <a:pPr indent="-342900" lvl="0" marL="482600" rtl="0" algn="l">
              <a:lnSpc>
                <a:spcPct val="90000"/>
              </a:lnSpc>
              <a:spcBef>
                <a:spcPts val="800"/>
              </a:spcBef>
              <a:spcAft>
                <a:spcPts val="0"/>
              </a:spcAft>
              <a:buSzPts val="1800"/>
              <a:buFont typeface="Arial"/>
              <a:buAutoNum type="arabicPeriod"/>
            </a:pPr>
            <a:r>
              <a:rPr lang="en-US">
                <a:solidFill>
                  <a:srgbClr val="000000"/>
                </a:solidFill>
                <a:latin typeface="Arial"/>
                <a:ea typeface="Arial"/>
                <a:cs typeface="Arial"/>
                <a:sym typeface="Arial"/>
              </a:rPr>
              <a:t>Approval of Minutes from 202</a:t>
            </a:r>
            <a:r>
              <a:rPr lang="en-US"/>
              <a:t>4</a:t>
            </a:r>
            <a:r>
              <a:rPr lang="en-US">
                <a:solidFill>
                  <a:srgbClr val="000000"/>
                </a:solidFill>
                <a:latin typeface="Arial"/>
                <a:ea typeface="Arial"/>
                <a:cs typeface="Arial"/>
                <a:sym typeface="Arial"/>
              </a:rPr>
              <a:t> Business Meeting</a:t>
            </a:r>
            <a:endParaRPr>
              <a:solidFill>
                <a:srgbClr val="000000"/>
              </a:solidFill>
              <a:latin typeface="Arial"/>
              <a:ea typeface="Arial"/>
              <a:cs typeface="Arial"/>
              <a:sym typeface="Arial"/>
            </a:endParaRPr>
          </a:p>
          <a:p>
            <a:pPr indent="-342900" lvl="1" marL="914400" rtl="0" algn="l">
              <a:lnSpc>
                <a:spcPct val="90000"/>
              </a:lnSpc>
              <a:spcBef>
                <a:spcPts val="800"/>
              </a:spcBef>
              <a:spcAft>
                <a:spcPts val="0"/>
              </a:spcAft>
              <a:buSzPts val="1800"/>
              <a:buChar char="▪"/>
            </a:pPr>
            <a:r>
              <a:rPr lang="en-US"/>
              <a:t>Motion: Matt Lyden </a:t>
            </a:r>
            <a:endParaRPr/>
          </a:p>
          <a:p>
            <a:pPr indent="-342900" lvl="1" marL="914400" rtl="0" algn="l">
              <a:lnSpc>
                <a:spcPct val="90000"/>
              </a:lnSpc>
              <a:spcBef>
                <a:spcPts val="800"/>
              </a:spcBef>
              <a:spcAft>
                <a:spcPts val="0"/>
              </a:spcAft>
              <a:buSzPts val="1800"/>
              <a:buChar char="▪"/>
            </a:pPr>
            <a:r>
              <a:rPr lang="en-US"/>
              <a:t>Second: Sheila Gordon</a:t>
            </a:r>
            <a:endParaRPr/>
          </a:p>
          <a:p>
            <a:pPr indent="-342900" lvl="0" marL="482600" rtl="0" algn="l">
              <a:lnSpc>
                <a:spcPct val="90000"/>
              </a:lnSpc>
              <a:spcBef>
                <a:spcPts val="800"/>
              </a:spcBef>
              <a:spcAft>
                <a:spcPts val="0"/>
              </a:spcAft>
              <a:buSzPts val="1800"/>
              <a:buAutoNum type="arabicPeriod"/>
            </a:pPr>
            <a:r>
              <a:rPr lang="en-US"/>
              <a:t>NATA/MAATA Update</a:t>
            </a:r>
            <a:endParaRPr/>
          </a:p>
          <a:p>
            <a:pPr indent="-342900" lvl="0" marL="482600" rtl="0" algn="l">
              <a:lnSpc>
                <a:spcPct val="90000"/>
              </a:lnSpc>
              <a:spcBef>
                <a:spcPts val="800"/>
              </a:spcBef>
              <a:spcAft>
                <a:spcPts val="0"/>
              </a:spcAft>
              <a:buSzPts val="1800"/>
              <a:buFont typeface="Arial"/>
              <a:buAutoNum type="arabicPeriod"/>
            </a:pPr>
            <a:r>
              <a:rPr lang="en-US">
                <a:solidFill>
                  <a:srgbClr val="000000"/>
                </a:solidFill>
                <a:latin typeface="Arial"/>
                <a:ea typeface="Arial"/>
                <a:cs typeface="Arial"/>
                <a:sym typeface="Arial"/>
              </a:rPr>
              <a:t>Officer Reports</a:t>
            </a:r>
            <a:endParaRPr/>
          </a:p>
          <a:p>
            <a:pPr indent="-342900" lvl="0" marL="482600" rtl="0" algn="l">
              <a:lnSpc>
                <a:spcPct val="90000"/>
              </a:lnSpc>
              <a:spcBef>
                <a:spcPts val="800"/>
              </a:spcBef>
              <a:spcAft>
                <a:spcPts val="0"/>
              </a:spcAft>
              <a:buSzPts val="1800"/>
              <a:buFont typeface="Arial"/>
              <a:buAutoNum type="arabicPeriod"/>
            </a:pPr>
            <a:r>
              <a:rPr lang="en-US">
                <a:solidFill>
                  <a:srgbClr val="000000"/>
                </a:solidFill>
                <a:latin typeface="Arial"/>
                <a:ea typeface="Arial"/>
                <a:cs typeface="Arial"/>
                <a:sym typeface="Arial"/>
              </a:rPr>
              <a:t>New Business</a:t>
            </a:r>
            <a:endParaRPr/>
          </a:p>
          <a:p>
            <a:pPr indent="-342900" lvl="0" marL="482600" rtl="0" algn="l">
              <a:lnSpc>
                <a:spcPct val="90000"/>
              </a:lnSpc>
              <a:spcBef>
                <a:spcPts val="800"/>
              </a:spcBef>
              <a:spcAft>
                <a:spcPts val="0"/>
              </a:spcAft>
              <a:buSzPts val="1800"/>
              <a:buFont typeface="Arial"/>
              <a:buAutoNum type="arabicPeriod"/>
            </a:pPr>
            <a:r>
              <a:rPr lang="en-US">
                <a:solidFill>
                  <a:srgbClr val="000000"/>
                </a:solidFill>
                <a:latin typeface="Arial"/>
                <a:ea typeface="Arial"/>
                <a:cs typeface="Arial"/>
                <a:sym typeface="Arial"/>
              </a:rPr>
              <a:t>Adjourn</a:t>
            </a:r>
            <a:endParaRPr>
              <a:solidFill>
                <a:srgbClr val="000000"/>
              </a:solidFill>
              <a:latin typeface="Arial"/>
              <a:ea typeface="Arial"/>
              <a:cs typeface="Arial"/>
              <a:sym typeface="Arial"/>
            </a:endParaRPr>
          </a:p>
          <a:p>
            <a:pPr indent="-342900" lvl="1" marL="914400" rtl="0" algn="l">
              <a:lnSpc>
                <a:spcPct val="90000"/>
              </a:lnSpc>
              <a:spcBef>
                <a:spcPts val="800"/>
              </a:spcBef>
              <a:spcAft>
                <a:spcPts val="0"/>
              </a:spcAft>
              <a:buSzPts val="1800"/>
              <a:buChar char="▪"/>
            </a:pPr>
            <a:r>
              <a:rPr lang="en-US"/>
              <a:t>Motion: Berry Atkinson </a:t>
            </a:r>
            <a:endParaRPr/>
          </a:p>
          <a:p>
            <a:pPr indent="-342900" lvl="1" marL="914400" rtl="0" algn="l">
              <a:lnSpc>
                <a:spcPct val="90000"/>
              </a:lnSpc>
              <a:spcBef>
                <a:spcPts val="800"/>
              </a:spcBef>
              <a:spcAft>
                <a:spcPts val="0"/>
              </a:spcAft>
              <a:buSzPts val="1800"/>
              <a:buChar char="▪"/>
            </a:pPr>
            <a:r>
              <a:rPr lang="en-US"/>
              <a:t>Second: Sheila Gordon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sp>
        <p:nvSpPr>
          <p:cNvPr id="808" name="Google Shape;808;g36c5f9e7415_0_621"/>
          <p:cNvSpPr txBox="1"/>
          <p:nvPr>
            <p:ph idx="1" type="subTitle"/>
          </p:nvPr>
        </p:nvSpPr>
        <p:spPr>
          <a:xfrm>
            <a:off x="2019299" y="2743198"/>
            <a:ext cx="5111700" cy="9906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SzPts val="2800"/>
              <a:buNone/>
            </a:pPr>
            <a:r>
              <a:t/>
            </a:r>
            <a:endParaRPr sz="2400"/>
          </a:p>
          <a:p>
            <a:pPr indent="0" lvl="0" marL="0" rtl="0" algn="ctr">
              <a:spcBef>
                <a:spcPts val="1000"/>
              </a:spcBef>
              <a:spcAft>
                <a:spcPts val="0"/>
              </a:spcAft>
              <a:buSzPts val="3100"/>
              <a:buNone/>
            </a:pPr>
            <a:r>
              <a:t/>
            </a:r>
            <a:endParaRPr sz="2700"/>
          </a:p>
        </p:txBody>
      </p:sp>
      <p:sp>
        <p:nvSpPr>
          <p:cNvPr id="809" name="Google Shape;809;g36c5f9e7415_0_621"/>
          <p:cNvSpPr/>
          <p:nvPr/>
        </p:nvSpPr>
        <p:spPr>
          <a:xfrm>
            <a:off x="-33658" y="2144703"/>
            <a:ext cx="1880691" cy="854094"/>
          </a:xfrm>
          <a:prstGeom prst="flowChartPunchedTape">
            <a:avLst/>
          </a:prstGeom>
          <a:solidFill>
            <a:srgbClr val="223A76"/>
          </a:solidFill>
          <a:ln cap="flat" cmpd="sng" w="15875">
            <a:solidFill>
              <a:srgbClr val="37401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Garamond"/>
              <a:ea typeface="Garamond"/>
              <a:cs typeface="Garamond"/>
              <a:sym typeface="Garamond"/>
            </a:endParaRPr>
          </a:p>
        </p:txBody>
      </p:sp>
      <p:sp>
        <p:nvSpPr>
          <p:cNvPr id="810" name="Google Shape;810;g36c5f9e7415_0_621"/>
          <p:cNvSpPr/>
          <p:nvPr/>
        </p:nvSpPr>
        <p:spPr>
          <a:xfrm>
            <a:off x="7303316" y="2164524"/>
            <a:ext cx="1880691" cy="854094"/>
          </a:xfrm>
          <a:prstGeom prst="flowChartPunchedTape">
            <a:avLst/>
          </a:prstGeom>
          <a:solidFill>
            <a:srgbClr val="223A76"/>
          </a:solidFill>
          <a:ln cap="flat" cmpd="sng" w="15875">
            <a:solidFill>
              <a:srgbClr val="37401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Garamond"/>
              <a:ea typeface="Garamond"/>
              <a:cs typeface="Garamond"/>
              <a:sym typeface="Garamond"/>
            </a:endParaRPr>
          </a:p>
        </p:txBody>
      </p:sp>
      <p:sp>
        <p:nvSpPr>
          <p:cNvPr id="811" name="Google Shape;811;g36c5f9e7415_0_621"/>
          <p:cNvSpPr txBox="1"/>
          <p:nvPr/>
        </p:nvSpPr>
        <p:spPr>
          <a:xfrm>
            <a:off x="2019299" y="1436298"/>
            <a:ext cx="5111700" cy="992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i="0" lang="en-US" sz="3000" u="none" cap="none" strike="noStrike">
                <a:solidFill>
                  <a:srgbClr val="223A76"/>
                </a:solidFill>
                <a:latin typeface="Garamond"/>
                <a:ea typeface="Garamond"/>
                <a:cs typeface="Garamond"/>
                <a:sym typeface="Garamond"/>
              </a:rPr>
              <a:t>THANK YOU </a:t>
            </a:r>
            <a:endParaRPr sz="1100"/>
          </a:p>
          <a:p>
            <a:pPr indent="0" lvl="0" marL="0" marR="0" rtl="0" algn="ctr">
              <a:spcBef>
                <a:spcPts val="0"/>
              </a:spcBef>
              <a:spcAft>
                <a:spcPts val="0"/>
              </a:spcAft>
              <a:buNone/>
            </a:pPr>
            <a:r>
              <a:rPr b="1" i="0" lang="en-US" sz="3000" u="none" cap="none" strike="noStrike">
                <a:solidFill>
                  <a:srgbClr val="223A76"/>
                </a:solidFill>
                <a:latin typeface="Garamond"/>
                <a:ea typeface="Garamond"/>
                <a:cs typeface="Garamond"/>
                <a:sym typeface="Garamond"/>
              </a:rPr>
              <a:t>TO OUR SPONSOR</a:t>
            </a:r>
            <a:endParaRPr sz="1100"/>
          </a:p>
        </p:txBody>
      </p:sp>
      <p:pic>
        <p:nvPicPr>
          <p:cNvPr id="812" name="Google Shape;812;g36c5f9e7415_0_621"/>
          <p:cNvPicPr preferRelativeResize="0"/>
          <p:nvPr/>
        </p:nvPicPr>
        <p:blipFill rotWithShape="1">
          <a:blip r:embed="rId3">
            <a:alphaModFix/>
          </a:blip>
          <a:srcRect b="0" l="0" r="0" t="0"/>
          <a:stretch/>
        </p:blipFill>
        <p:spPr>
          <a:xfrm>
            <a:off x="3479259" y="2743198"/>
            <a:ext cx="2415258" cy="123125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1188" name="Shape 1188"/>
        <p:cNvGrpSpPr/>
        <p:nvPr/>
      </p:nvGrpSpPr>
      <p:grpSpPr>
        <a:xfrm>
          <a:off x="0" y="0"/>
          <a:ext cx="0" cy="0"/>
          <a:chOff x="0" y="0"/>
          <a:chExt cx="0" cy="0"/>
        </a:xfrm>
      </p:grpSpPr>
      <p:sp>
        <p:nvSpPr>
          <p:cNvPr id="1189" name="Google Shape;1189;p27"/>
          <p:cNvSpPr/>
          <p:nvPr/>
        </p:nvSpPr>
        <p:spPr>
          <a:xfrm>
            <a:off x="722874" y="-1"/>
            <a:ext cx="2951402" cy="611400"/>
          </a:xfrm>
          <a:prstGeom prst="rect">
            <a:avLst/>
          </a:prstGeom>
          <a:solidFill>
            <a:srgbClr val="1A2A63">
              <a:alpha val="34509"/>
            </a:srgbClr>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Google Shape;835;p86" id="1190" name="Google Shape;1190;p27"/>
          <p:cNvPicPr preferRelativeResize="0"/>
          <p:nvPr/>
        </p:nvPicPr>
        <p:blipFill rotWithShape="1">
          <a:blip r:embed="rId3">
            <a:alphaModFix/>
          </a:blip>
          <a:srcRect b="3250" l="28713" r="28717" t="0"/>
          <a:stretch/>
        </p:blipFill>
        <p:spPr>
          <a:xfrm>
            <a:off x="722874" y="783199"/>
            <a:ext cx="2960476" cy="4360302"/>
          </a:xfrm>
          <a:prstGeom prst="rect">
            <a:avLst/>
          </a:prstGeom>
          <a:noFill/>
          <a:ln>
            <a:noFill/>
          </a:ln>
        </p:spPr>
      </p:pic>
      <p:sp>
        <p:nvSpPr>
          <p:cNvPr id="1191" name="Google Shape;1191;p27"/>
          <p:cNvSpPr txBox="1"/>
          <p:nvPr/>
        </p:nvSpPr>
        <p:spPr>
          <a:xfrm>
            <a:off x="4919471" y="1515669"/>
            <a:ext cx="3253501" cy="10158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Clr>
                <a:srgbClr val="4D4A46"/>
              </a:buClr>
              <a:buSzPts val="3000"/>
              <a:buFont typeface="Georgia"/>
              <a:buNone/>
            </a:pPr>
            <a:r>
              <a:rPr b="0" i="0" lang="en-US" sz="3000" u="none" cap="none" strike="noStrike">
                <a:solidFill>
                  <a:srgbClr val="4D4A46"/>
                </a:solidFill>
                <a:latin typeface="Georgia"/>
                <a:ea typeface="Georgia"/>
                <a:cs typeface="Georgia"/>
                <a:sym typeface="Georgia"/>
              </a:rPr>
              <a:t>APPROVAL OF 202</a:t>
            </a:r>
            <a:r>
              <a:rPr lang="en-US" sz="3000">
                <a:solidFill>
                  <a:srgbClr val="4D4A46"/>
                </a:solidFill>
                <a:latin typeface="Georgia"/>
                <a:ea typeface="Georgia"/>
                <a:cs typeface="Georgia"/>
                <a:sym typeface="Georgia"/>
              </a:rPr>
              <a:t>4</a:t>
            </a:r>
            <a:r>
              <a:rPr b="0" i="0" lang="en-US" sz="3000" u="none" cap="none" strike="noStrike">
                <a:solidFill>
                  <a:srgbClr val="4D4A46"/>
                </a:solidFill>
                <a:latin typeface="Georgia"/>
                <a:ea typeface="Georgia"/>
                <a:cs typeface="Georgia"/>
                <a:sym typeface="Georgia"/>
              </a:rPr>
              <a:t> MINUTES</a:t>
            </a:r>
            <a:endParaRPr/>
          </a:p>
        </p:txBody>
      </p:sp>
      <p:pic>
        <p:nvPicPr>
          <p:cNvPr descr="Google Shape;841;p86" id="1192" name="Google Shape;1192;p27"/>
          <p:cNvPicPr preferRelativeResize="0"/>
          <p:nvPr/>
        </p:nvPicPr>
        <p:blipFill rotWithShape="1">
          <a:blip r:embed="rId4">
            <a:alphaModFix/>
          </a:blip>
          <a:srcRect b="0" l="28572" r="44985" t="0"/>
          <a:stretch/>
        </p:blipFill>
        <p:spPr>
          <a:xfrm>
            <a:off x="731948" y="783200"/>
            <a:ext cx="2951403" cy="43603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6" name="Shape 1196"/>
        <p:cNvGrpSpPr/>
        <p:nvPr/>
      </p:nvGrpSpPr>
      <p:grpSpPr>
        <a:xfrm>
          <a:off x="0" y="0"/>
          <a:ext cx="0" cy="0"/>
          <a:chOff x="0" y="0"/>
          <a:chExt cx="0" cy="0"/>
        </a:xfrm>
      </p:grpSpPr>
      <p:pic>
        <p:nvPicPr>
          <p:cNvPr descr="Picture 6" id="1197" name="Google Shape;1197;p71"/>
          <p:cNvPicPr preferRelativeResize="0"/>
          <p:nvPr/>
        </p:nvPicPr>
        <p:blipFill rotWithShape="1">
          <a:blip r:embed="rId3">
            <a:alphaModFix/>
          </a:blip>
          <a:srcRect b="0" l="0" r="0" t="0"/>
          <a:stretch/>
        </p:blipFill>
        <p:spPr>
          <a:xfrm>
            <a:off x="574100" y="341875"/>
            <a:ext cx="7934325" cy="2419350"/>
          </a:xfrm>
          <a:prstGeom prst="rect">
            <a:avLst/>
          </a:prstGeom>
          <a:noFill/>
          <a:ln>
            <a:noFill/>
          </a:ln>
        </p:spPr>
      </p:pic>
      <p:sp>
        <p:nvSpPr>
          <p:cNvPr id="1198" name="Google Shape;1198;p71"/>
          <p:cNvSpPr txBox="1"/>
          <p:nvPr/>
        </p:nvSpPr>
        <p:spPr>
          <a:xfrm>
            <a:off x="1837350" y="3180975"/>
            <a:ext cx="5469300" cy="65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solidFill>
                  <a:srgbClr val="262626"/>
                </a:solidFill>
                <a:latin typeface="Garamond"/>
                <a:ea typeface="Garamond"/>
                <a:cs typeface="Garamond"/>
                <a:sym typeface="Garamond"/>
              </a:rPr>
              <a:t>Ray Davis </a:t>
            </a:r>
            <a:endParaRPr b="1" sz="1800">
              <a:solidFill>
                <a:srgbClr val="262626"/>
              </a:solidFill>
              <a:latin typeface="Garamond"/>
              <a:ea typeface="Garamond"/>
              <a:cs typeface="Garamond"/>
              <a:sym typeface="Garamond"/>
            </a:endParaRPr>
          </a:p>
          <a:p>
            <a:pPr indent="0" lvl="0" marL="0" rtl="0" algn="ctr">
              <a:spcBef>
                <a:spcPts val="0"/>
              </a:spcBef>
              <a:spcAft>
                <a:spcPts val="0"/>
              </a:spcAft>
              <a:buNone/>
            </a:pPr>
            <a:r>
              <a:rPr b="1" lang="en-US" sz="1800">
                <a:solidFill>
                  <a:srgbClr val="262626"/>
                </a:solidFill>
                <a:latin typeface="Garamond"/>
                <a:ea typeface="Garamond"/>
                <a:cs typeface="Garamond"/>
                <a:sym typeface="Garamond"/>
              </a:rPr>
              <a:t>D3 District Director</a:t>
            </a:r>
            <a:endParaRPr b="1" sz="1800">
              <a:solidFill>
                <a:srgbClr val="262626"/>
              </a:solidFill>
              <a:latin typeface="Garamond"/>
              <a:ea typeface="Garamond"/>
              <a:cs typeface="Garamond"/>
              <a:sym typeface="Garamond"/>
            </a:endParaRPr>
          </a:p>
        </p:txBody>
      </p:sp>
      <p:pic>
        <p:nvPicPr>
          <p:cNvPr id="1199" name="Google Shape;1199;p71"/>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3" name="Shape 1203"/>
        <p:cNvGrpSpPr/>
        <p:nvPr/>
      </p:nvGrpSpPr>
      <p:grpSpPr>
        <a:xfrm>
          <a:off x="0" y="0"/>
          <a:ext cx="0" cy="0"/>
          <a:chOff x="0" y="0"/>
          <a:chExt cx="0" cy="0"/>
        </a:xfrm>
      </p:grpSpPr>
      <p:sp>
        <p:nvSpPr>
          <p:cNvPr id="1204" name="Google Shape;1204;g36e7cc91601_4_4"/>
          <p:cNvSpPr txBox="1"/>
          <p:nvPr>
            <p:ph type="title"/>
          </p:nvPr>
        </p:nvSpPr>
        <p:spPr>
          <a:xfrm>
            <a:off x="228600" y="137319"/>
            <a:ext cx="4114800" cy="571500"/>
          </a:xfrm>
          <a:prstGeom prst="rect">
            <a:avLst/>
          </a:prstGeom>
        </p:spPr>
        <p:txBody>
          <a:bodyPr anchorCtr="0" anchor="ctr" bIns="22825" lIns="22825" spcFirstLastPara="1" rIns="22825" wrap="square" tIns="22825">
            <a:normAutofit/>
          </a:bodyPr>
          <a:lstStyle/>
          <a:p>
            <a:pPr indent="0" lvl="0" marL="0" rtl="0" algn="ctr">
              <a:spcBef>
                <a:spcPts val="0"/>
              </a:spcBef>
              <a:spcAft>
                <a:spcPts val="0"/>
              </a:spcAft>
              <a:buNone/>
            </a:pPr>
            <a:r>
              <a:t/>
            </a:r>
            <a:endParaRPr/>
          </a:p>
        </p:txBody>
      </p:sp>
      <p:sp>
        <p:nvSpPr>
          <p:cNvPr id="1205" name="Google Shape;1205;g36e7cc91601_4_4"/>
          <p:cNvSpPr txBox="1"/>
          <p:nvPr>
            <p:ph idx="1" type="body"/>
          </p:nvPr>
        </p:nvSpPr>
        <p:spPr>
          <a:xfrm>
            <a:off x="228600" y="800100"/>
            <a:ext cx="4114800" cy="2262900"/>
          </a:xfrm>
          <a:prstGeom prst="rect">
            <a:avLst/>
          </a:prstGeom>
        </p:spPr>
        <p:txBody>
          <a:bodyPr anchorCtr="0" anchor="t" bIns="22825" lIns="22825" spcFirstLastPara="1" rIns="22825" wrap="square" tIns="22825">
            <a:normAutofit/>
          </a:bodyPr>
          <a:lstStyle/>
          <a:p>
            <a:pPr indent="0" lvl="0" marL="0" rtl="0" algn="l">
              <a:spcBef>
                <a:spcPts val="200"/>
              </a:spcBef>
              <a:spcAft>
                <a:spcPts val="0"/>
              </a:spcAft>
              <a:buNone/>
            </a:pPr>
            <a:r>
              <a:t/>
            </a:r>
            <a:endParaRPr/>
          </a:p>
        </p:txBody>
      </p:sp>
      <p:pic>
        <p:nvPicPr>
          <p:cNvPr id="1206" name="Google Shape;1206;g36e7cc91601_4_4"/>
          <p:cNvPicPr preferRelativeResize="0"/>
          <p:nvPr/>
        </p:nvPicPr>
        <p:blipFill>
          <a:blip r:embed="rId3">
            <a:alphaModFix/>
          </a:blip>
          <a:stretch>
            <a:fillRect/>
          </a:stretch>
        </p:blipFill>
        <p:spPr>
          <a:xfrm>
            <a:off x="-48525" y="-30"/>
            <a:ext cx="9144000" cy="514352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0" name="Shape 1210"/>
        <p:cNvGrpSpPr/>
        <p:nvPr/>
      </p:nvGrpSpPr>
      <p:grpSpPr>
        <a:xfrm>
          <a:off x="0" y="0"/>
          <a:ext cx="0" cy="0"/>
          <a:chOff x="0" y="0"/>
          <a:chExt cx="0" cy="0"/>
        </a:xfrm>
      </p:grpSpPr>
      <p:pic>
        <p:nvPicPr>
          <p:cNvPr id="1211" name="Google Shape;1211;g36e7cc91601_4_11"/>
          <p:cNvPicPr preferRelativeResize="0"/>
          <p:nvPr/>
        </p:nvPicPr>
        <p:blipFill>
          <a:blip r:embed="rId3">
            <a:alphaModFix/>
          </a:blip>
          <a:stretch>
            <a:fillRect/>
          </a:stretch>
        </p:blipFill>
        <p:spPr>
          <a:xfrm>
            <a:off x="0" y="0"/>
            <a:ext cx="9143984" cy="51435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5" name="Shape 1215"/>
        <p:cNvGrpSpPr/>
        <p:nvPr/>
      </p:nvGrpSpPr>
      <p:grpSpPr>
        <a:xfrm>
          <a:off x="0" y="0"/>
          <a:ext cx="0" cy="0"/>
          <a:chOff x="0" y="0"/>
          <a:chExt cx="0" cy="0"/>
        </a:xfrm>
      </p:grpSpPr>
      <p:pic>
        <p:nvPicPr>
          <p:cNvPr id="1216" name="Google Shape;1216;g36e7cc91601_4_17"/>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0" name="Shape 1220"/>
        <p:cNvGrpSpPr/>
        <p:nvPr/>
      </p:nvGrpSpPr>
      <p:grpSpPr>
        <a:xfrm>
          <a:off x="0" y="0"/>
          <a:ext cx="0" cy="0"/>
          <a:chOff x="0" y="0"/>
          <a:chExt cx="0" cy="0"/>
        </a:xfrm>
      </p:grpSpPr>
      <p:pic>
        <p:nvPicPr>
          <p:cNvPr id="1221" name="Google Shape;1221;g36e7cc91601_4_20"/>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5" name="Shape 1225"/>
        <p:cNvGrpSpPr/>
        <p:nvPr/>
      </p:nvGrpSpPr>
      <p:grpSpPr>
        <a:xfrm>
          <a:off x="0" y="0"/>
          <a:ext cx="0" cy="0"/>
          <a:chOff x="0" y="0"/>
          <a:chExt cx="0" cy="0"/>
        </a:xfrm>
      </p:grpSpPr>
      <p:pic>
        <p:nvPicPr>
          <p:cNvPr id="1226" name="Google Shape;1226;g36e7cc91601_4_23"/>
          <p:cNvPicPr preferRelativeResize="0"/>
          <p:nvPr/>
        </p:nvPicPr>
        <p:blipFill>
          <a:blip r:embed="rId3">
            <a:alphaModFix/>
          </a:blip>
          <a:stretch>
            <a:fillRect/>
          </a:stretch>
        </p:blipFill>
        <p:spPr>
          <a:xfrm>
            <a:off x="0" y="0"/>
            <a:ext cx="9296400" cy="52292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0" name="Shape 1230"/>
        <p:cNvGrpSpPr/>
        <p:nvPr/>
      </p:nvGrpSpPr>
      <p:grpSpPr>
        <a:xfrm>
          <a:off x="0" y="0"/>
          <a:ext cx="0" cy="0"/>
          <a:chOff x="0" y="0"/>
          <a:chExt cx="0" cy="0"/>
        </a:xfrm>
      </p:grpSpPr>
      <p:pic>
        <p:nvPicPr>
          <p:cNvPr id="1231" name="Google Shape;1231;g36e7cc91601_4_26"/>
          <p:cNvPicPr preferRelativeResize="0"/>
          <p:nvPr/>
        </p:nvPicPr>
        <p:blipFill>
          <a:blip r:embed="rId3">
            <a:alphaModFix/>
          </a:blip>
          <a:stretch>
            <a:fillRect/>
          </a:stretch>
        </p:blipFill>
        <p:spPr>
          <a:xfrm>
            <a:off x="152400" y="0"/>
            <a:ext cx="8991600" cy="505778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5" name="Shape 1235"/>
        <p:cNvGrpSpPr/>
        <p:nvPr/>
      </p:nvGrpSpPr>
      <p:grpSpPr>
        <a:xfrm>
          <a:off x="0" y="0"/>
          <a:ext cx="0" cy="0"/>
          <a:chOff x="0" y="0"/>
          <a:chExt cx="0" cy="0"/>
        </a:xfrm>
      </p:grpSpPr>
      <p:pic>
        <p:nvPicPr>
          <p:cNvPr id="1236" name="Google Shape;1236;g36e7cc91601_4_33"/>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0" name="Shape 1240"/>
        <p:cNvGrpSpPr/>
        <p:nvPr/>
      </p:nvGrpSpPr>
      <p:grpSpPr>
        <a:xfrm>
          <a:off x="0" y="0"/>
          <a:ext cx="0" cy="0"/>
          <a:chOff x="0" y="0"/>
          <a:chExt cx="0" cy="0"/>
        </a:xfrm>
      </p:grpSpPr>
      <p:pic>
        <p:nvPicPr>
          <p:cNvPr id="1241" name="Google Shape;1241;g36e7cc91601_4_39"/>
          <p:cNvPicPr preferRelativeResize="0"/>
          <p:nvPr/>
        </p:nvPicPr>
        <p:blipFill>
          <a:blip r:embed="rId3">
            <a:alphaModFix/>
          </a:blip>
          <a:stretch>
            <a:fillRect/>
          </a:stretch>
        </p:blipFill>
        <p:spPr>
          <a:xfrm>
            <a:off x="0" y="0"/>
            <a:ext cx="9296376" cy="52292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sp>
        <p:nvSpPr>
          <p:cNvPr id="817" name="Google Shape;817;g36c5f9e7415_0_629"/>
          <p:cNvSpPr/>
          <p:nvPr/>
        </p:nvSpPr>
        <p:spPr>
          <a:xfrm>
            <a:off x="0" y="0"/>
            <a:ext cx="9141900" cy="5143500"/>
          </a:xfrm>
          <a:prstGeom prst="rect">
            <a:avLst/>
          </a:prstGeom>
          <a:solidFill>
            <a:srgbClr val="8DC73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Garamond"/>
              <a:buNone/>
            </a:pPr>
            <a:r>
              <a:t/>
            </a:r>
            <a:endParaRPr b="0" i="0" sz="1400" u="none" cap="none" strike="noStrike">
              <a:solidFill>
                <a:srgbClr val="FFFFFF"/>
              </a:solidFill>
              <a:latin typeface="Garamond"/>
              <a:ea typeface="Garamond"/>
              <a:cs typeface="Garamond"/>
              <a:sym typeface="Garamond"/>
            </a:endParaRPr>
          </a:p>
        </p:txBody>
      </p:sp>
      <p:grpSp>
        <p:nvGrpSpPr>
          <p:cNvPr id="818" name="Google Shape;818;g36c5f9e7415_0_629"/>
          <p:cNvGrpSpPr/>
          <p:nvPr/>
        </p:nvGrpSpPr>
        <p:grpSpPr>
          <a:xfrm>
            <a:off x="0" y="0"/>
            <a:ext cx="9172472" cy="5142161"/>
            <a:chOff x="-15736" y="0"/>
            <a:chExt cx="12229962" cy="6856215"/>
          </a:xfrm>
        </p:grpSpPr>
        <p:pic>
          <p:nvPicPr>
            <p:cNvPr id="819" name="Google Shape;819;g36c5f9e7415_0_629"/>
            <p:cNvPicPr preferRelativeResize="0"/>
            <p:nvPr/>
          </p:nvPicPr>
          <p:blipFill rotWithShape="1">
            <a:blip r:embed="rId3">
              <a:alphaModFix/>
            </a:blip>
            <a:srcRect b="0" l="0" r="0" t="0"/>
            <a:stretch/>
          </p:blipFill>
          <p:spPr>
            <a:xfrm>
              <a:off x="0" y="0"/>
              <a:ext cx="12188827" cy="6856215"/>
            </a:xfrm>
            <a:prstGeom prst="rect">
              <a:avLst/>
            </a:prstGeom>
            <a:noFill/>
            <a:ln>
              <a:noFill/>
            </a:ln>
          </p:spPr>
        </p:pic>
        <p:sp>
          <p:nvSpPr>
            <p:cNvPr id="820" name="Google Shape;820;g36c5f9e7415_0_629"/>
            <p:cNvSpPr/>
            <p:nvPr/>
          </p:nvSpPr>
          <p:spPr>
            <a:xfrm>
              <a:off x="608012" y="609600"/>
              <a:ext cx="10972800" cy="5638800"/>
            </a:xfrm>
            <a:prstGeom prst="rect">
              <a:avLst/>
            </a:prstGeom>
            <a:noFill/>
            <a:ln cap="flat" cmpd="sng" w="15875">
              <a:solidFill>
                <a:schemeClr val="accen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821" name="Google Shape;821;g36c5f9e7415_0_629"/>
            <p:cNvPicPr preferRelativeResize="0"/>
            <p:nvPr/>
          </p:nvPicPr>
          <p:blipFill rotWithShape="1">
            <a:blip r:embed="rId4">
              <a:alphaModFix/>
            </a:blip>
            <a:srcRect b="0" l="0" r="0" t="0"/>
            <a:stretch/>
          </p:blipFill>
          <p:spPr>
            <a:xfrm>
              <a:off x="-15736" y="3153832"/>
              <a:ext cx="777240" cy="606425"/>
            </a:xfrm>
            <a:prstGeom prst="rect">
              <a:avLst/>
            </a:prstGeom>
            <a:noFill/>
            <a:ln>
              <a:noFill/>
            </a:ln>
          </p:spPr>
        </p:pic>
        <p:pic>
          <p:nvPicPr>
            <p:cNvPr id="822" name="Google Shape;822;g36c5f9e7415_0_629"/>
            <p:cNvPicPr preferRelativeResize="0"/>
            <p:nvPr/>
          </p:nvPicPr>
          <p:blipFill rotWithShape="1">
            <a:blip r:embed="rId4">
              <a:alphaModFix/>
            </a:blip>
            <a:srcRect b="0" l="0" r="0" t="0"/>
            <a:stretch/>
          </p:blipFill>
          <p:spPr>
            <a:xfrm>
              <a:off x="11436986" y="3153832"/>
              <a:ext cx="777240" cy="606425"/>
            </a:xfrm>
            <a:prstGeom prst="rect">
              <a:avLst/>
            </a:prstGeom>
            <a:noFill/>
            <a:ln>
              <a:noFill/>
            </a:ln>
          </p:spPr>
        </p:pic>
      </p:grpSp>
      <p:sp>
        <p:nvSpPr>
          <p:cNvPr id="823" name="Google Shape;823;g36c5f9e7415_0_629"/>
          <p:cNvSpPr txBox="1"/>
          <p:nvPr>
            <p:ph type="title"/>
          </p:nvPr>
        </p:nvSpPr>
        <p:spPr>
          <a:xfrm>
            <a:off x="3268980" y="736599"/>
            <a:ext cx="5257800" cy="9777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rgbClr val="223A76"/>
              </a:buClr>
              <a:buSzPts val="2400"/>
              <a:buFont typeface="Garamond"/>
              <a:buNone/>
            </a:pPr>
            <a:r>
              <a:rPr b="1" lang="en-US" sz="2400">
                <a:solidFill>
                  <a:srgbClr val="223A76"/>
                </a:solidFill>
              </a:rPr>
              <a:t>Hannah Sobeski Memorial Scholarship</a:t>
            </a:r>
            <a:endParaRPr/>
          </a:p>
        </p:txBody>
      </p:sp>
      <p:sp>
        <p:nvSpPr>
          <p:cNvPr id="824" name="Google Shape;824;g36c5f9e7415_0_629"/>
          <p:cNvSpPr/>
          <p:nvPr/>
        </p:nvSpPr>
        <p:spPr>
          <a:xfrm>
            <a:off x="819483" y="819150"/>
            <a:ext cx="2294400" cy="3386400"/>
          </a:xfrm>
          <a:prstGeom prst="rect">
            <a:avLst/>
          </a:prstGeom>
          <a:solidFill>
            <a:schemeClr val="lt1"/>
          </a:solidFill>
          <a:ln cap="flat" cmpd="thickThin" w="57150">
            <a:solidFill>
              <a:srgbClr val="7F7F7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Garamond"/>
              <a:buNone/>
            </a:pPr>
            <a:r>
              <a:t/>
            </a:r>
            <a:endParaRPr b="0" i="0" sz="1400" u="none" cap="none" strike="noStrike">
              <a:solidFill>
                <a:srgbClr val="FFFFFF"/>
              </a:solidFill>
              <a:latin typeface="Garamond"/>
              <a:ea typeface="Garamond"/>
              <a:cs typeface="Garamond"/>
              <a:sym typeface="Garamond"/>
            </a:endParaRPr>
          </a:p>
        </p:txBody>
      </p:sp>
      <p:cxnSp>
        <p:nvCxnSpPr>
          <p:cNvPr id="825" name="Google Shape;825;g36c5f9e7415_0_629"/>
          <p:cNvCxnSpPr/>
          <p:nvPr/>
        </p:nvCxnSpPr>
        <p:spPr>
          <a:xfrm>
            <a:off x="3469881" y="1800479"/>
            <a:ext cx="4702500" cy="0"/>
          </a:xfrm>
          <a:prstGeom prst="straightConnector1">
            <a:avLst/>
          </a:prstGeom>
          <a:noFill/>
          <a:ln cap="flat" cmpd="sng" w="15875">
            <a:solidFill>
              <a:schemeClr val="accent1"/>
            </a:solidFill>
            <a:prstDash val="solid"/>
            <a:round/>
            <a:headEnd len="sm" w="sm" type="none"/>
            <a:tailEnd len="sm" w="sm" type="none"/>
          </a:ln>
        </p:spPr>
      </p:cxnSp>
      <p:sp>
        <p:nvSpPr>
          <p:cNvPr id="826" name="Google Shape;826;g36c5f9e7415_0_629"/>
          <p:cNvSpPr/>
          <p:nvPr/>
        </p:nvSpPr>
        <p:spPr>
          <a:xfrm>
            <a:off x="-12872" y="2197291"/>
            <a:ext cx="643726" cy="790984"/>
          </a:xfrm>
          <a:prstGeom prst="flowChartPunchedTape">
            <a:avLst/>
          </a:prstGeom>
          <a:solidFill>
            <a:srgbClr val="223A76"/>
          </a:solidFill>
          <a:ln cap="flat" cmpd="sng" w="15875">
            <a:solidFill>
              <a:srgbClr val="1C305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Garamond"/>
              <a:ea typeface="Garamond"/>
              <a:cs typeface="Garamond"/>
              <a:sym typeface="Garamond"/>
            </a:endParaRPr>
          </a:p>
        </p:txBody>
      </p:sp>
      <p:sp>
        <p:nvSpPr>
          <p:cNvPr id="827" name="Google Shape;827;g36c5f9e7415_0_629"/>
          <p:cNvSpPr/>
          <p:nvPr/>
        </p:nvSpPr>
        <p:spPr>
          <a:xfrm>
            <a:off x="8534369" y="2175588"/>
            <a:ext cx="643726" cy="790984"/>
          </a:xfrm>
          <a:prstGeom prst="flowChartPunchedTape">
            <a:avLst/>
          </a:prstGeom>
          <a:solidFill>
            <a:srgbClr val="223A76"/>
          </a:solidFill>
          <a:ln cap="flat" cmpd="sng" w="15875">
            <a:solidFill>
              <a:srgbClr val="1C305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Garamond"/>
              <a:ea typeface="Garamond"/>
              <a:cs typeface="Garamond"/>
              <a:sym typeface="Garamond"/>
            </a:endParaRPr>
          </a:p>
        </p:txBody>
      </p:sp>
      <p:sp>
        <p:nvSpPr>
          <p:cNvPr id="828" name="Google Shape;828;g36c5f9e7415_0_629"/>
          <p:cNvSpPr txBox="1"/>
          <p:nvPr/>
        </p:nvSpPr>
        <p:spPr>
          <a:xfrm>
            <a:off x="3465560" y="1976120"/>
            <a:ext cx="4702500" cy="21471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i="0" lang="en-US" sz="2700" u="none" cap="none" strike="noStrike">
                <a:solidFill>
                  <a:srgbClr val="223A76"/>
                </a:solidFill>
                <a:latin typeface="Garamond"/>
                <a:ea typeface="Garamond"/>
                <a:cs typeface="Garamond"/>
                <a:sym typeface="Garamond"/>
              </a:rPr>
              <a:t>George “Samuel” Wham, III</a:t>
            </a:r>
            <a:endParaRPr sz="1100"/>
          </a:p>
          <a:p>
            <a:pPr indent="0" lvl="0" marL="0" marR="0" rtl="0" algn="ctr">
              <a:spcBef>
                <a:spcPts val="0"/>
              </a:spcBef>
              <a:spcAft>
                <a:spcPts val="0"/>
              </a:spcAft>
              <a:buNone/>
            </a:pPr>
            <a:r>
              <a:rPr b="0" i="0" lang="en-US" sz="2400" u="none" cap="none" strike="noStrike">
                <a:solidFill>
                  <a:srgbClr val="223A76"/>
                </a:solidFill>
                <a:latin typeface="Garamond"/>
                <a:ea typeface="Garamond"/>
                <a:cs typeface="Garamond"/>
                <a:sym typeface="Garamond"/>
              </a:rPr>
              <a:t>River Bluff High School</a:t>
            </a:r>
            <a:endParaRPr sz="1100"/>
          </a:p>
          <a:p>
            <a:pPr indent="0" lvl="0" marL="0" marR="0" rtl="0" algn="ctr">
              <a:spcBef>
                <a:spcPts val="0"/>
              </a:spcBef>
              <a:spcAft>
                <a:spcPts val="0"/>
              </a:spcAft>
              <a:buNone/>
            </a:pPr>
            <a:r>
              <a:t/>
            </a:r>
            <a:endParaRPr b="0" i="0" sz="2700" u="none" cap="none" strike="noStrike">
              <a:solidFill>
                <a:schemeClr val="dk1"/>
              </a:solidFill>
              <a:latin typeface="Garamond"/>
              <a:ea typeface="Garamond"/>
              <a:cs typeface="Garamond"/>
              <a:sym typeface="Garamond"/>
            </a:endParaRPr>
          </a:p>
          <a:p>
            <a:pPr indent="0" lvl="0" marL="0" marR="0" rtl="0" algn="ctr">
              <a:spcBef>
                <a:spcPts val="0"/>
              </a:spcBef>
              <a:spcAft>
                <a:spcPts val="0"/>
              </a:spcAft>
              <a:buNone/>
            </a:pPr>
            <a:r>
              <a:rPr b="0" i="0" lang="en-US" sz="2100" u="none" cap="none" strike="noStrike">
                <a:solidFill>
                  <a:srgbClr val="223A76"/>
                </a:solidFill>
                <a:latin typeface="Garamond"/>
                <a:ea typeface="Garamond"/>
                <a:cs typeface="Garamond"/>
                <a:sym typeface="Garamond"/>
              </a:rPr>
              <a:t>Will be attending the Citadel</a:t>
            </a:r>
            <a:endParaRPr sz="1100"/>
          </a:p>
          <a:p>
            <a:pPr indent="0" lvl="0" marL="0" marR="0" rtl="0" algn="ctr">
              <a:spcBef>
                <a:spcPts val="0"/>
              </a:spcBef>
              <a:spcAft>
                <a:spcPts val="0"/>
              </a:spcAft>
              <a:buNone/>
            </a:pPr>
            <a:r>
              <a:t/>
            </a:r>
            <a:endParaRPr b="0" i="0" sz="1800" u="none" cap="none" strike="noStrike">
              <a:solidFill>
                <a:srgbClr val="223A76"/>
              </a:solidFill>
              <a:latin typeface="Garamond"/>
              <a:ea typeface="Garamond"/>
              <a:cs typeface="Garamond"/>
              <a:sym typeface="Garamond"/>
            </a:endParaRPr>
          </a:p>
          <a:p>
            <a:pPr indent="0" lvl="0" marL="0" marR="0" rtl="0" algn="ctr">
              <a:spcBef>
                <a:spcPts val="0"/>
              </a:spcBef>
              <a:spcAft>
                <a:spcPts val="0"/>
              </a:spcAft>
              <a:buNone/>
            </a:pPr>
            <a:r>
              <a:rPr b="1" i="0" lang="en-US" sz="1800" u="none" cap="none" strike="noStrike">
                <a:solidFill>
                  <a:srgbClr val="223A76"/>
                </a:solidFill>
                <a:latin typeface="Garamond"/>
                <a:ea typeface="Garamond"/>
                <a:cs typeface="Garamond"/>
                <a:sym typeface="Garamond"/>
              </a:rPr>
              <a:t>Son of Dr. George &amp; Julie Hartley Wham</a:t>
            </a:r>
            <a:endParaRPr sz="1100"/>
          </a:p>
        </p:txBody>
      </p:sp>
      <p:pic>
        <p:nvPicPr>
          <p:cNvPr id="829" name="Google Shape;829;g36c5f9e7415_0_629"/>
          <p:cNvPicPr preferRelativeResize="0"/>
          <p:nvPr/>
        </p:nvPicPr>
        <p:blipFill rotWithShape="1">
          <a:blip r:embed="rId5">
            <a:alphaModFix/>
          </a:blip>
          <a:srcRect b="0" l="0" r="0" t="0"/>
          <a:stretch/>
        </p:blipFill>
        <p:spPr>
          <a:xfrm>
            <a:off x="913875" y="1031381"/>
            <a:ext cx="2107382" cy="2974027"/>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5" name="Shape 1245"/>
        <p:cNvGrpSpPr/>
        <p:nvPr/>
      </p:nvGrpSpPr>
      <p:grpSpPr>
        <a:xfrm>
          <a:off x="0" y="0"/>
          <a:ext cx="0" cy="0"/>
          <a:chOff x="0" y="0"/>
          <a:chExt cx="0" cy="0"/>
        </a:xfrm>
      </p:grpSpPr>
      <p:pic>
        <p:nvPicPr>
          <p:cNvPr id="1246" name="Google Shape;1246;g36e7cc91601_4_53"/>
          <p:cNvPicPr preferRelativeResize="0"/>
          <p:nvPr/>
        </p:nvPicPr>
        <p:blipFill>
          <a:blip r:embed="rId3">
            <a:alphaModFix/>
          </a:blip>
          <a:stretch>
            <a:fillRect/>
          </a:stretch>
        </p:blipFill>
        <p:spPr>
          <a:xfrm>
            <a:off x="0" y="66675"/>
            <a:ext cx="9144000" cy="5143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0" name="Shape 1250"/>
        <p:cNvGrpSpPr/>
        <p:nvPr/>
      </p:nvGrpSpPr>
      <p:grpSpPr>
        <a:xfrm>
          <a:off x="0" y="0"/>
          <a:ext cx="0" cy="0"/>
          <a:chOff x="0" y="0"/>
          <a:chExt cx="0" cy="0"/>
        </a:xfrm>
      </p:grpSpPr>
      <p:pic>
        <p:nvPicPr>
          <p:cNvPr id="1251" name="Google Shape;1251;g36e7cc91601_4_42"/>
          <p:cNvPicPr preferRelativeResize="0"/>
          <p:nvPr/>
        </p:nvPicPr>
        <p:blipFill>
          <a:blip r:embed="rId3">
            <a:alphaModFix/>
          </a:blip>
          <a:stretch>
            <a:fillRect/>
          </a:stretch>
        </p:blipFill>
        <p:spPr>
          <a:xfrm>
            <a:off x="0" y="0"/>
            <a:ext cx="9296400" cy="52292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5" name="Shape 1255"/>
        <p:cNvGrpSpPr/>
        <p:nvPr/>
      </p:nvGrpSpPr>
      <p:grpSpPr>
        <a:xfrm>
          <a:off x="0" y="0"/>
          <a:ext cx="0" cy="0"/>
          <a:chOff x="0" y="0"/>
          <a:chExt cx="0" cy="0"/>
        </a:xfrm>
      </p:grpSpPr>
      <p:pic>
        <p:nvPicPr>
          <p:cNvPr id="1256" name="Google Shape;1256;g36e7cc91601_4_49"/>
          <p:cNvPicPr preferRelativeResize="0"/>
          <p:nvPr/>
        </p:nvPicPr>
        <p:blipFill>
          <a:blip r:embed="rId3">
            <a:alphaModFix/>
          </a:blip>
          <a:stretch>
            <a:fillRect/>
          </a:stretch>
        </p:blipFill>
        <p:spPr>
          <a:xfrm>
            <a:off x="0" y="66675"/>
            <a:ext cx="9144000" cy="51435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0" name="Shape 1260"/>
        <p:cNvGrpSpPr/>
        <p:nvPr/>
      </p:nvGrpSpPr>
      <p:grpSpPr>
        <a:xfrm>
          <a:off x="0" y="0"/>
          <a:ext cx="0" cy="0"/>
          <a:chOff x="0" y="0"/>
          <a:chExt cx="0" cy="0"/>
        </a:xfrm>
      </p:grpSpPr>
      <p:pic>
        <p:nvPicPr>
          <p:cNvPr descr="Picture 6" id="1261" name="Google Shape;1261;g36e7cc91601_1_0"/>
          <p:cNvPicPr preferRelativeResize="0"/>
          <p:nvPr/>
        </p:nvPicPr>
        <p:blipFill rotWithShape="1">
          <a:blip r:embed="rId3">
            <a:alphaModFix/>
          </a:blip>
          <a:srcRect b="0" l="0" r="0" t="0"/>
          <a:stretch/>
        </p:blipFill>
        <p:spPr>
          <a:xfrm>
            <a:off x="574100" y="341875"/>
            <a:ext cx="7934325" cy="2419350"/>
          </a:xfrm>
          <a:prstGeom prst="rect">
            <a:avLst/>
          </a:prstGeom>
          <a:noFill/>
          <a:ln>
            <a:noFill/>
          </a:ln>
        </p:spPr>
      </p:pic>
      <p:sp>
        <p:nvSpPr>
          <p:cNvPr id="1262" name="Google Shape;1262;g36e7cc91601_1_0"/>
          <p:cNvSpPr txBox="1"/>
          <p:nvPr/>
        </p:nvSpPr>
        <p:spPr>
          <a:xfrm>
            <a:off x="1837350" y="3180975"/>
            <a:ext cx="5469300" cy="65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solidFill>
                  <a:srgbClr val="262626"/>
                </a:solidFill>
                <a:latin typeface="Garamond"/>
                <a:ea typeface="Garamond"/>
                <a:cs typeface="Garamond"/>
                <a:sym typeface="Garamond"/>
              </a:rPr>
              <a:t>Matt Gage</a:t>
            </a:r>
            <a:r>
              <a:rPr b="1" lang="en-US" sz="1800">
                <a:solidFill>
                  <a:srgbClr val="262626"/>
                </a:solidFill>
                <a:latin typeface="Garamond"/>
                <a:ea typeface="Garamond"/>
                <a:cs typeface="Garamond"/>
                <a:sym typeface="Garamond"/>
              </a:rPr>
              <a:t> </a:t>
            </a:r>
            <a:endParaRPr b="1" sz="1800">
              <a:solidFill>
                <a:srgbClr val="262626"/>
              </a:solidFill>
              <a:latin typeface="Garamond"/>
              <a:ea typeface="Garamond"/>
              <a:cs typeface="Garamond"/>
              <a:sym typeface="Garamond"/>
            </a:endParaRPr>
          </a:p>
          <a:p>
            <a:pPr indent="0" lvl="0" marL="0" rtl="0" algn="ctr">
              <a:spcBef>
                <a:spcPts val="0"/>
              </a:spcBef>
              <a:spcAft>
                <a:spcPts val="0"/>
              </a:spcAft>
              <a:buNone/>
            </a:pPr>
            <a:r>
              <a:rPr b="1" lang="en-US" sz="1800">
                <a:solidFill>
                  <a:srgbClr val="262626"/>
                </a:solidFill>
                <a:latin typeface="Garamond"/>
                <a:ea typeface="Garamond"/>
                <a:cs typeface="Garamond"/>
                <a:sym typeface="Garamond"/>
              </a:rPr>
              <a:t>MAATA President</a:t>
            </a:r>
            <a:endParaRPr b="1" sz="1800">
              <a:solidFill>
                <a:srgbClr val="262626"/>
              </a:solidFill>
              <a:latin typeface="Garamond"/>
              <a:ea typeface="Garamond"/>
              <a:cs typeface="Garamond"/>
              <a:sym typeface="Garamon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1266" name="Shape 1266"/>
        <p:cNvGrpSpPr/>
        <p:nvPr/>
      </p:nvGrpSpPr>
      <p:grpSpPr>
        <a:xfrm>
          <a:off x="0" y="0"/>
          <a:ext cx="0" cy="0"/>
          <a:chOff x="0" y="0"/>
          <a:chExt cx="0" cy="0"/>
        </a:xfrm>
      </p:grpSpPr>
      <p:sp>
        <p:nvSpPr>
          <p:cNvPr id="1267" name="Google Shape;1267;p28"/>
          <p:cNvSpPr/>
          <p:nvPr/>
        </p:nvSpPr>
        <p:spPr>
          <a:xfrm>
            <a:off x="722874" y="-1"/>
            <a:ext cx="2951402" cy="611400"/>
          </a:xfrm>
          <a:prstGeom prst="rect">
            <a:avLst/>
          </a:prstGeom>
          <a:solidFill>
            <a:srgbClr val="1A2A63">
              <a:alpha val="34509"/>
            </a:srgbClr>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268" name="Google Shape;1268;p28"/>
          <p:cNvGrpSpPr/>
          <p:nvPr/>
        </p:nvGrpSpPr>
        <p:grpSpPr>
          <a:xfrm>
            <a:off x="4572000" y="929878"/>
            <a:ext cx="3253501" cy="2722376"/>
            <a:chOff x="0" y="0"/>
            <a:chExt cx="3253500" cy="2722375"/>
          </a:xfrm>
        </p:grpSpPr>
        <p:sp>
          <p:nvSpPr>
            <p:cNvPr id="1269" name="Google Shape;1269;p28"/>
            <p:cNvSpPr txBox="1"/>
            <p:nvPr/>
          </p:nvSpPr>
          <p:spPr>
            <a:xfrm>
              <a:off x="0" y="0"/>
              <a:ext cx="3253500" cy="977901"/>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Clr>
                  <a:srgbClr val="4D4A46"/>
                </a:buClr>
                <a:buSzPts val="3000"/>
                <a:buFont typeface="Georgia"/>
                <a:buNone/>
              </a:pPr>
              <a:r>
                <a:rPr b="0" i="0" lang="en-US" sz="3000" u="none" cap="none" strike="noStrike">
                  <a:solidFill>
                    <a:srgbClr val="4D4A46"/>
                  </a:solidFill>
                  <a:latin typeface="Georgia"/>
                  <a:ea typeface="Georgia"/>
                  <a:cs typeface="Georgia"/>
                  <a:sym typeface="Georgia"/>
                </a:rPr>
                <a:t>REPORTS OF OFFICERS</a:t>
              </a:r>
              <a:endParaRPr/>
            </a:p>
          </p:txBody>
        </p:sp>
        <p:sp>
          <p:nvSpPr>
            <p:cNvPr id="1270" name="Google Shape;1270;p28"/>
            <p:cNvSpPr txBox="1"/>
            <p:nvPr/>
          </p:nvSpPr>
          <p:spPr>
            <a:xfrm>
              <a:off x="455955" y="1534924"/>
              <a:ext cx="2797538" cy="1187451"/>
            </a:xfrm>
            <a:prstGeom prst="rect">
              <a:avLst/>
            </a:prstGeom>
            <a:noFill/>
            <a:ln>
              <a:noFill/>
            </a:ln>
          </p:spPr>
          <p:txBody>
            <a:bodyPr anchorCtr="0" anchor="t" bIns="0" lIns="0" spcFirstLastPara="1" rIns="0" wrap="square" tIns="0">
              <a:spAutoFit/>
            </a:bodyPr>
            <a:lstStyle/>
            <a:p>
              <a:pPr indent="0" lvl="0" marL="0" marR="0" rtl="0" algn="r">
                <a:lnSpc>
                  <a:spcPct val="150000"/>
                </a:lnSpc>
                <a:spcBef>
                  <a:spcPts val="0"/>
                </a:spcBef>
                <a:spcAft>
                  <a:spcPts val="0"/>
                </a:spcAft>
                <a:buClr>
                  <a:srgbClr val="4D4A46"/>
                </a:buClr>
                <a:buSzPts val="1500"/>
                <a:buFont typeface="Georgia"/>
                <a:buNone/>
              </a:pPr>
              <a:r>
                <a:rPr b="0" i="0" lang="en-US" sz="1500" u="none" cap="none" strike="noStrike">
                  <a:solidFill>
                    <a:srgbClr val="4D4A46"/>
                  </a:solidFill>
                  <a:latin typeface="Georgia"/>
                  <a:ea typeface="Georgia"/>
                  <a:cs typeface="Georgia"/>
                  <a:sym typeface="Georgia"/>
                </a:rPr>
                <a:t>SECRETARY</a:t>
              </a:r>
              <a:endParaRPr/>
            </a:p>
            <a:p>
              <a:pPr indent="0" lvl="0" marL="0" marR="0" rtl="0" algn="r">
                <a:lnSpc>
                  <a:spcPct val="150000"/>
                </a:lnSpc>
                <a:spcBef>
                  <a:spcPts val="0"/>
                </a:spcBef>
                <a:spcAft>
                  <a:spcPts val="0"/>
                </a:spcAft>
                <a:buClr>
                  <a:srgbClr val="4D4A46"/>
                </a:buClr>
                <a:buSzPts val="1500"/>
                <a:buFont typeface="Georgia"/>
                <a:buNone/>
              </a:pPr>
              <a:r>
                <a:rPr b="0" i="0" lang="en-US" sz="1500" u="none" cap="none" strike="noStrike">
                  <a:solidFill>
                    <a:srgbClr val="4D4A46"/>
                  </a:solidFill>
                  <a:latin typeface="Georgia"/>
                  <a:ea typeface="Georgia"/>
                  <a:cs typeface="Georgia"/>
                  <a:sym typeface="Georgia"/>
                </a:rPr>
                <a:t>TREASURER</a:t>
              </a:r>
              <a:endParaRPr/>
            </a:p>
            <a:p>
              <a:pPr indent="0" lvl="0" marL="0" marR="0" rtl="0" algn="r">
                <a:lnSpc>
                  <a:spcPct val="150000"/>
                </a:lnSpc>
                <a:spcBef>
                  <a:spcPts val="0"/>
                </a:spcBef>
                <a:spcAft>
                  <a:spcPts val="0"/>
                </a:spcAft>
                <a:buClr>
                  <a:srgbClr val="4D4A46"/>
                </a:buClr>
                <a:buSzPts val="1500"/>
                <a:buFont typeface="Georgia"/>
                <a:buNone/>
              </a:pPr>
              <a:r>
                <a:rPr b="0" i="0" lang="en-US" sz="1500" u="none" cap="none" strike="noStrike">
                  <a:solidFill>
                    <a:srgbClr val="4D4A46"/>
                  </a:solidFill>
                  <a:latin typeface="Georgia"/>
                  <a:ea typeface="Georgia"/>
                  <a:cs typeface="Georgia"/>
                  <a:sym typeface="Georgia"/>
                </a:rPr>
                <a:t>PRESIDENT-ELECT</a:t>
              </a:r>
              <a:endParaRPr/>
            </a:p>
            <a:p>
              <a:pPr indent="0" lvl="0" marL="0" marR="0" rtl="0" algn="r">
                <a:lnSpc>
                  <a:spcPct val="150000"/>
                </a:lnSpc>
                <a:spcBef>
                  <a:spcPts val="0"/>
                </a:spcBef>
                <a:spcAft>
                  <a:spcPts val="0"/>
                </a:spcAft>
                <a:buClr>
                  <a:srgbClr val="4D4A46"/>
                </a:buClr>
                <a:buSzPts val="1500"/>
                <a:buFont typeface="Georgia"/>
                <a:buNone/>
              </a:pPr>
              <a:r>
                <a:rPr b="0" i="0" lang="en-US" sz="1500" u="none" cap="none" strike="noStrike">
                  <a:solidFill>
                    <a:srgbClr val="4D4A46"/>
                  </a:solidFill>
                  <a:latin typeface="Georgia"/>
                  <a:ea typeface="Georgia"/>
                  <a:cs typeface="Georgia"/>
                  <a:sym typeface="Georgia"/>
                </a:rPr>
                <a:t>PRESIDENT</a:t>
              </a:r>
              <a:endParaRPr/>
            </a:p>
          </p:txBody>
        </p:sp>
      </p:grpSp>
      <p:pic>
        <p:nvPicPr>
          <p:cNvPr id="1271" name="Google Shape;1271;p28" title="IMG_5353.HEIC"/>
          <p:cNvPicPr preferRelativeResize="0"/>
          <p:nvPr/>
        </p:nvPicPr>
        <p:blipFill rotWithShape="1">
          <a:blip r:embed="rId3">
            <a:alphaModFix/>
          </a:blip>
          <a:srcRect b="5555" l="0" r="0" t="5555"/>
          <a:stretch/>
        </p:blipFill>
        <p:spPr>
          <a:xfrm>
            <a:off x="343941" y="1192371"/>
            <a:ext cx="4684017" cy="312267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1275" name="Shape 1275"/>
        <p:cNvGrpSpPr/>
        <p:nvPr/>
      </p:nvGrpSpPr>
      <p:grpSpPr>
        <a:xfrm>
          <a:off x="0" y="0"/>
          <a:ext cx="0" cy="0"/>
          <a:chOff x="0" y="0"/>
          <a:chExt cx="0" cy="0"/>
        </a:xfrm>
      </p:grpSpPr>
      <p:sp>
        <p:nvSpPr>
          <p:cNvPr id="1276" name="Google Shape;1276;p29"/>
          <p:cNvSpPr/>
          <p:nvPr/>
        </p:nvSpPr>
        <p:spPr>
          <a:xfrm>
            <a:off x="722874" y="-1"/>
            <a:ext cx="2951402" cy="611400"/>
          </a:xfrm>
          <a:prstGeom prst="rect">
            <a:avLst/>
          </a:prstGeom>
          <a:solidFill>
            <a:srgbClr val="1A2A63">
              <a:alpha val="34509"/>
            </a:srgbClr>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277" name="Google Shape;1277;p29"/>
          <p:cNvGrpSpPr/>
          <p:nvPr/>
        </p:nvGrpSpPr>
        <p:grpSpPr>
          <a:xfrm>
            <a:off x="4640579" y="1146274"/>
            <a:ext cx="3387107" cy="2150526"/>
            <a:chOff x="0" y="0"/>
            <a:chExt cx="3387106" cy="2150524"/>
          </a:xfrm>
        </p:grpSpPr>
        <p:sp>
          <p:nvSpPr>
            <p:cNvPr id="1278" name="Google Shape;1278;p29"/>
            <p:cNvSpPr txBox="1"/>
            <p:nvPr/>
          </p:nvSpPr>
          <p:spPr>
            <a:xfrm>
              <a:off x="133606" y="0"/>
              <a:ext cx="3253500" cy="4445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Clr>
                  <a:srgbClr val="4D4A46"/>
                </a:buClr>
                <a:buSzPts val="3000"/>
                <a:buFont typeface="Georgia"/>
                <a:buNone/>
              </a:pPr>
              <a:r>
                <a:rPr b="0" i="0" lang="en-US" sz="3000" u="none" cap="none" strike="noStrike">
                  <a:solidFill>
                    <a:srgbClr val="4D4A46"/>
                  </a:solidFill>
                  <a:latin typeface="Georgia"/>
                  <a:ea typeface="Georgia"/>
                  <a:cs typeface="Georgia"/>
                  <a:sym typeface="Georgia"/>
                </a:rPr>
                <a:t>SECRETARY</a:t>
              </a:r>
              <a:endParaRPr/>
            </a:p>
          </p:txBody>
        </p:sp>
        <p:sp>
          <p:nvSpPr>
            <p:cNvPr id="1279" name="Google Shape;1279;p29"/>
            <p:cNvSpPr txBox="1"/>
            <p:nvPr/>
          </p:nvSpPr>
          <p:spPr>
            <a:xfrm>
              <a:off x="0" y="1534924"/>
              <a:ext cx="3387000" cy="615600"/>
            </a:xfrm>
            <a:prstGeom prst="rect">
              <a:avLst/>
            </a:prstGeom>
            <a:noFill/>
            <a:ln>
              <a:noFill/>
            </a:ln>
          </p:spPr>
          <p:txBody>
            <a:bodyPr anchorCtr="0" anchor="t" bIns="0" lIns="0" spcFirstLastPara="1" rIns="0" wrap="square" tIns="0">
              <a:spAutoFit/>
            </a:bodyPr>
            <a:lstStyle/>
            <a:p>
              <a:pPr indent="0" lvl="0" marL="0" marR="0" rtl="0" algn="r">
                <a:lnSpc>
                  <a:spcPct val="150000"/>
                </a:lnSpc>
                <a:spcBef>
                  <a:spcPts val="0"/>
                </a:spcBef>
                <a:spcAft>
                  <a:spcPts val="0"/>
                </a:spcAft>
                <a:buClr>
                  <a:srgbClr val="4D4A46"/>
                </a:buClr>
                <a:buSzPts val="1600"/>
                <a:buFont typeface="Georgia"/>
                <a:buNone/>
              </a:pPr>
              <a:r>
                <a:rPr lang="en-US" sz="1600">
                  <a:solidFill>
                    <a:srgbClr val="4D4A46"/>
                  </a:solidFill>
                  <a:latin typeface="Georgia"/>
                  <a:ea typeface="Georgia"/>
                  <a:cs typeface="Georgia"/>
                  <a:sym typeface="Georgia"/>
                </a:rPr>
                <a:t>Amanda Taylor MS,</a:t>
              </a:r>
              <a:r>
                <a:rPr b="0" i="0" lang="en-US" sz="1600" u="none" cap="none" strike="noStrike">
                  <a:solidFill>
                    <a:srgbClr val="4D4A46"/>
                  </a:solidFill>
                  <a:latin typeface="Georgia"/>
                  <a:ea typeface="Georgia"/>
                  <a:cs typeface="Georgia"/>
                  <a:sym typeface="Georgia"/>
                </a:rPr>
                <a:t> </a:t>
              </a:r>
              <a:r>
                <a:rPr lang="en-US" sz="1600">
                  <a:solidFill>
                    <a:srgbClr val="4D4A46"/>
                  </a:solidFill>
                  <a:latin typeface="Georgia"/>
                  <a:ea typeface="Georgia"/>
                  <a:cs typeface="Georgia"/>
                  <a:sym typeface="Georgia"/>
                </a:rPr>
                <a:t>LAT, ATC</a:t>
              </a:r>
              <a:endParaRPr/>
            </a:p>
            <a:p>
              <a:pPr indent="0" lvl="0" marL="0" marR="0" rtl="0" algn="r">
                <a:lnSpc>
                  <a:spcPct val="150000"/>
                </a:lnSpc>
                <a:spcBef>
                  <a:spcPts val="0"/>
                </a:spcBef>
                <a:spcAft>
                  <a:spcPts val="0"/>
                </a:spcAft>
                <a:buClr>
                  <a:srgbClr val="4D4A46"/>
                </a:buClr>
                <a:buSzPts val="1600"/>
                <a:buFont typeface="Georgia"/>
                <a:buNone/>
              </a:pPr>
              <a:r>
                <a:t/>
              </a:r>
              <a:endParaRPr b="0" i="0" sz="1600" u="none" cap="none" strike="noStrike">
                <a:solidFill>
                  <a:srgbClr val="4D4A46"/>
                </a:solidFill>
                <a:latin typeface="Georgia"/>
                <a:ea typeface="Georgia"/>
                <a:cs typeface="Georgia"/>
                <a:sym typeface="Georgia"/>
              </a:endParaRPr>
            </a:p>
          </p:txBody>
        </p:sp>
      </p:grpSp>
      <p:pic>
        <p:nvPicPr>
          <p:cNvPr id="1280" name="Google Shape;1280;p29" title="TaylorAmanda.jpg"/>
          <p:cNvPicPr preferRelativeResize="0"/>
          <p:nvPr/>
        </p:nvPicPr>
        <p:blipFill rotWithShape="1">
          <a:blip r:embed="rId3">
            <a:alphaModFix/>
          </a:blip>
          <a:srcRect b="50718" l="-1520" r="1520" t="876"/>
          <a:stretch/>
        </p:blipFill>
        <p:spPr>
          <a:xfrm>
            <a:off x="556125" y="1424600"/>
            <a:ext cx="3972000" cy="25717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1284" name="Shape 1284"/>
        <p:cNvGrpSpPr/>
        <p:nvPr/>
      </p:nvGrpSpPr>
      <p:grpSpPr>
        <a:xfrm>
          <a:off x="0" y="0"/>
          <a:ext cx="0" cy="0"/>
          <a:chOff x="0" y="0"/>
          <a:chExt cx="0" cy="0"/>
        </a:xfrm>
      </p:grpSpPr>
      <p:sp>
        <p:nvSpPr>
          <p:cNvPr id="1285" name="Google Shape;1285;p30"/>
          <p:cNvSpPr txBox="1"/>
          <p:nvPr/>
        </p:nvSpPr>
        <p:spPr>
          <a:xfrm>
            <a:off x="453875" y="514727"/>
            <a:ext cx="5169001" cy="266701"/>
          </a:xfrm>
          <a:prstGeom prst="rect">
            <a:avLst/>
          </a:prstGeom>
          <a:noFill/>
          <a:ln>
            <a:noFill/>
          </a:ln>
        </p:spPr>
        <p:txBody>
          <a:bodyPr anchorCtr="0" anchor="t" bIns="0" lIns="0" spcFirstLastPara="1" rIns="0" wrap="square" tIns="0">
            <a:spAutoFit/>
          </a:bodyPr>
          <a:lstStyle/>
          <a:p>
            <a:pPr indent="0" lvl="0" marL="0" marR="0" rtl="0" algn="l">
              <a:lnSpc>
                <a:spcPct val="120027"/>
              </a:lnSpc>
              <a:spcBef>
                <a:spcPts val="0"/>
              </a:spcBef>
              <a:spcAft>
                <a:spcPts val="0"/>
              </a:spcAft>
              <a:buClr>
                <a:srgbClr val="4D4A46"/>
              </a:buClr>
              <a:buSzPts val="1800"/>
              <a:buFont typeface="Georgia"/>
              <a:buNone/>
            </a:pPr>
            <a:r>
              <a:rPr b="0" i="0" lang="en-US" sz="1800" u="none" cap="none" strike="noStrike">
                <a:solidFill>
                  <a:srgbClr val="4D4A46"/>
                </a:solidFill>
                <a:latin typeface="Georgia"/>
                <a:ea typeface="Georgia"/>
                <a:cs typeface="Georgia"/>
                <a:sym typeface="Georgia"/>
              </a:rPr>
              <a:t>SECRETARY REPORT</a:t>
            </a:r>
            <a:endParaRPr/>
          </a:p>
        </p:txBody>
      </p:sp>
      <p:sp>
        <p:nvSpPr>
          <p:cNvPr id="1286" name="Google Shape;1286;p30"/>
          <p:cNvSpPr txBox="1"/>
          <p:nvPr/>
        </p:nvSpPr>
        <p:spPr>
          <a:xfrm>
            <a:off x="514374" y="860876"/>
            <a:ext cx="8393400" cy="3789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2200"/>
              <a:buFont typeface="Georgia"/>
              <a:buNone/>
            </a:pPr>
            <a:r>
              <a:rPr b="0" i="0" lang="en-US" sz="2200" u="none" cap="none" strike="noStrike">
                <a:solidFill>
                  <a:srgbClr val="000000"/>
                </a:solidFill>
                <a:latin typeface="Georgia"/>
                <a:ea typeface="Georgia"/>
                <a:cs typeface="Georgia"/>
                <a:sym typeface="Georgia"/>
              </a:rPr>
              <a:t>Membership Dues</a:t>
            </a:r>
            <a:endParaRPr/>
          </a:p>
          <a:p>
            <a:pPr indent="0" lvl="0" marL="0" marR="0" rtl="0" algn="l">
              <a:lnSpc>
                <a:spcPct val="115000"/>
              </a:lnSpc>
              <a:spcBef>
                <a:spcPts val="2100"/>
              </a:spcBef>
              <a:spcAft>
                <a:spcPts val="0"/>
              </a:spcAft>
              <a:buClr>
                <a:srgbClr val="000000"/>
              </a:buClr>
              <a:buSzPts val="1800"/>
              <a:buFont typeface="Georgia"/>
              <a:buNone/>
            </a:pPr>
            <a:r>
              <a:rPr b="0" i="0" lang="en-US" sz="1800" u="none" cap="none" strike="noStrike">
                <a:solidFill>
                  <a:srgbClr val="000000"/>
                </a:solidFill>
                <a:latin typeface="Georgia"/>
                <a:ea typeface="Georgia"/>
                <a:cs typeface="Georgia"/>
                <a:sym typeface="Georgia"/>
              </a:rPr>
              <a:t>$</a:t>
            </a:r>
            <a:r>
              <a:rPr lang="en-US" sz="1800">
                <a:latin typeface="Georgia"/>
                <a:ea typeface="Georgia"/>
                <a:cs typeface="Georgia"/>
                <a:sym typeface="Georgia"/>
              </a:rPr>
              <a:t>3</a:t>
            </a:r>
            <a:r>
              <a:rPr b="0" i="0" lang="en-US" sz="1800" u="none" cap="none" strike="noStrike">
                <a:solidFill>
                  <a:srgbClr val="000000"/>
                </a:solidFill>
                <a:latin typeface="Georgia"/>
                <a:ea typeface="Georgia"/>
                <a:cs typeface="Georgia"/>
                <a:sym typeface="Georgia"/>
              </a:rPr>
              <a:t>0.00 Annually (increas</a:t>
            </a:r>
            <a:r>
              <a:rPr lang="en-US" sz="1800">
                <a:latin typeface="Georgia"/>
                <a:ea typeface="Georgia"/>
                <a:cs typeface="Georgia"/>
                <a:sym typeface="Georgia"/>
              </a:rPr>
              <a:t>ing to $50.00 in 2026)</a:t>
            </a:r>
            <a:endParaRPr/>
          </a:p>
          <a:p>
            <a:pPr indent="-342900" lvl="0" marL="457200" marR="0" rtl="0" algn="l">
              <a:lnSpc>
                <a:spcPct val="115000"/>
              </a:lnSpc>
              <a:spcBef>
                <a:spcPts val="2100"/>
              </a:spcBef>
              <a:spcAft>
                <a:spcPts val="0"/>
              </a:spcAft>
              <a:buClr>
                <a:srgbClr val="000000"/>
              </a:buClr>
              <a:buSzPts val="1800"/>
              <a:buFont typeface="Georgia"/>
              <a:buChar char="■"/>
            </a:pPr>
            <a:r>
              <a:rPr b="0" i="0" lang="en-US" sz="1800" u="none" cap="none" strike="noStrike">
                <a:solidFill>
                  <a:srgbClr val="000000"/>
                </a:solidFill>
                <a:latin typeface="Georgia"/>
                <a:ea typeface="Georgia"/>
                <a:cs typeface="Georgia"/>
                <a:sym typeface="Georgia"/>
              </a:rPr>
              <a:t>NATA members with a South Carolina address will have funds automatically routed to SCATA</a:t>
            </a:r>
            <a:endParaRPr/>
          </a:p>
          <a:p>
            <a:pPr indent="-342900" lvl="1" marL="914400" marR="0" rtl="0" algn="l">
              <a:lnSpc>
                <a:spcPct val="115000"/>
              </a:lnSpc>
              <a:spcBef>
                <a:spcPts val="0"/>
              </a:spcBef>
              <a:spcAft>
                <a:spcPts val="0"/>
              </a:spcAft>
              <a:buClr>
                <a:srgbClr val="000000"/>
              </a:buClr>
              <a:buSzPts val="1800"/>
              <a:buFont typeface="Georgia"/>
              <a:buChar char="○"/>
            </a:pPr>
            <a:r>
              <a:rPr b="0" i="0" lang="en-US" sz="1800" u="none" cap="none" strike="noStrike">
                <a:solidFill>
                  <a:srgbClr val="000000"/>
                </a:solidFill>
                <a:latin typeface="Georgia"/>
                <a:ea typeface="Georgia"/>
                <a:cs typeface="Georgia"/>
                <a:sym typeface="Georgia"/>
              </a:rPr>
              <a:t>Update your addresses, emai</a:t>
            </a:r>
            <a:r>
              <a:rPr lang="en-US" sz="1800">
                <a:latin typeface="Georgia"/>
                <a:ea typeface="Georgia"/>
                <a:cs typeface="Georgia"/>
                <a:sym typeface="Georgia"/>
              </a:rPr>
              <a:t>l address </a:t>
            </a:r>
            <a:endParaRPr/>
          </a:p>
          <a:p>
            <a:pPr indent="-342900" lvl="0" marL="457200" marR="0" rtl="0" algn="l">
              <a:lnSpc>
                <a:spcPct val="115000"/>
              </a:lnSpc>
              <a:spcBef>
                <a:spcPts val="0"/>
              </a:spcBef>
              <a:spcAft>
                <a:spcPts val="0"/>
              </a:spcAft>
              <a:buClr>
                <a:srgbClr val="000000"/>
              </a:buClr>
              <a:buSzPts val="1800"/>
              <a:buFont typeface="Georgia"/>
              <a:buChar char="■"/>
            </a:pPr>
            <a:r>
              <a:rPr b="0" i="0" lang="en-US" sz="1800" u="none" cap="none" strike="noStrike">
                <a:solidFill>
                  <a:srgbClr val="000000"/>
                </a:solidFill>
                <a:latin typeface="Georgia"/>
                <a:ea typeface="Georgia"/>
                <a:cs typeface="Georgia"/>
                <a:sym typeface="Georgia"/>
              </a:rPr>
              <a:t>Non NATA members renew through SCATA</a:t>
            </a:r>
            <a:endParaRPr/>
          </a:p>
          <a:p>
            <a:pPr indent="-342900" lvl="1" marL="914400" marR="0" rtl="0" algn="l">
              <a:lnSpc>
                <a:spcPct val="115000"/>
              </a:lnSpc>
              <a:spcBef>
                <a:spcPts val="0"/>
              </a:spcBef>
              <a:spcAft>
                <a:spcPts val="0"/>
              </a:spcAft>
              <a:buClr>
                <a:srgbClr val="000000"/>
              </a:buClr>
              <a:buSzPts val="1800"/>
              <a:buFont typeface="Georgia"/>
              <a:buChar char="○"/>
            </a:pPr>
            <a:r>
              <a:rPr b="0" i="0" lang="en-US" sz="1800" u="none" cap="none" strike="noStrike">
                <a:solidFill>
                  <a:srgbClr val="000000"/>
                </a:solidFill>
                <a:latin typeface="Georgia"/>
                <a:ea typeface="Georgia"/>
                <a:cs typeface="Georgia"/>
                <a:sym typeface="Georgia"/>
              </a:rPr>
              <a:t>Renew Jan of each year</a:t>
            </a:r>
            <a:endParaRPr/>
          </a:p>
          <a:p>
            <a:pPr indent="-342900" lvl="1" marL="914400" marR="0" rtl="0" algn="l">
              <a:lnSpc>
                <a:spcPct val="115000"/>
              </a:lnSpc>
              <a:spcBef>
                <a:spcPts val="0"/>
              </a:spcBef>
              <a:spcAft>
                <a:spcPts val="0"/>
              </a:spcAft>
              <a:buClr>
                <a:srgbClr val="000000"/>
              </a:buClr>
              <a:buSzPts val="1800"/>
              <a:buFont typeface="Georgia"/>
              <a:buChar char="○"/>
            </a:pPr>
            <a:r>
              <a:rPr b="0" i="0" lang="en-US" sz="1800" u="none" cap="none" strike="noStrike">
                <a:solidFill>
                  <a:srgbClr val="000000"/>
                </a:solidFill>
                <a:latin typeface="Georgia"/>
                <a:ea typeface="Georgia"/>
                <a:cs typeface="Georgia"/>
                <a:sym typeface="Georgia"/>
              </a:rPr>
              <a:t>Accounts will be suspended in Ma</a:t>
            </a:r>
            <a:r>
              <a:rPr lang="en-US" sz="1800">
                <a:latin typeface="Georgia"/>
                <a:ea typeface="Georgia"/>
                <a:cs typeface="Georgia"/>
                <a:sym typeface="Georgia"/>
              </a:rPr>
              <a:t>rch</a:t>
            </a:r>
            <a:r>
              <a:rPr b="0" i="0" lang="en-US" sz="1800" u="none" cap="none" strike="noStrike">
                <a:solidFill>
                  <a:srgbClr val="000000"/>
                </a:solidFill>
                <a:latin typeface="Georgia"/>
                <a:ea typeface="Georgia"/>
                <a:cs typeface="Georgia"/>
                <a:sym typeface="Georgia"/>
              </a:rPr>
              <a:t> if not paid (60 day grace period</a:t>
            </a:r>
            <a:r>
              <a:rPr lang="en-US" sz="1800">
                <a:latin typeface="Georgia"/>
                <a:ea typeface="Georgia"/>
                <a:cs typeface="Georgia"/>
                <a:sym typeface="Georgia"/>
              </a:rPr>
              <a:t>)</a:t>
            </a:r>
            <a:endParaRPr/>
          </a:p>
          <a:p>
            <a:pPr indent="-342900" lvl="0" marL="457200" marR="0" rtl="0" algn="l">
              <a:lnSpc>
                <a:spcPct val="150015"/>
              </a:lnSpc>
              <a:spcBef>
                <a:spcPts val="0"/>
              </a:spcBef>
              <a:spcAft>
                <a:spcPts val="0"/>
              </a:spcAft>
              <a:buClr>
                <a:schemeClr val="dk1"/>
              </a:buClr>
              <a:buSzPts val="1800"/>
              <a:buFont typeface="Georgia"/>
              <a:buChar char="■"/>
            </a:pPr>
            <a:r>
              <a:rPr b="0" i="0" lang="en-US" sz="1800" u="none" cap="none" strike="noStrike">
                <a:solidFill>
                  <a:schemeClr val="dk1"/>
                </a:solidFill>
                <a:latin typeface="Georgia"/>
                <a:ea typeface="Georgia"/>
                <a:cs typeface="Georgia"/>
                <a:sym typeface="Georgia"/>
              </a:rPr>
              <a:t>Retirees </a:t>
            </a:r>
            <a:endParaRPr sz="1800">
              <a:solidFill>
                <a:schemeClr val="dk1"/>
              </a:solidFill>
            </a:endParaRPr>
          </a:p>
          <a:p>
            <a:pPr indent="-317500" lvl="1" marL="914400" marR="0" rtl="0" algn="l">
              <a:lnSpc>
                <a:spcPct val="150015"/>
              </a:lnSpc>
              <a:spcBef>
                <a:spcPts val="0"/>
              </a:spcBef>
              <a:spcAft>
                <a:spcPts val="0"/>
              </a:spcAft>
              <a:buClr>
                <a:srgbClr val="4D4A46"/>
              </a:buClr>
              <a:buSzPts val="1400"/>
              <a:buFont typeface="Georgia"/>
              <a:buChar char="○"/>
            </a:pPr>
            <a:r>
              <a:rPr b="0" i="0" lang="en-US" sz="1400" u="none" cap="none" strike="noStrike">
                <a:solidFill>
                  <a:schemeClr val="dk1"/>
                </a:solidFill>
                <a:latin typeface="Georgia"/>
                <a:ea typeface="Georgia"/>
                <a:cs typeface="Georgia"/>
                <a:sym typeface="Georgia"/>
              </a:rPr>
              <a:t>Send an email to</a:t>
            </a:r>
            <a:r>
              <a:rPr b="0" i="0" lang="en-US" sz="1400" u="none" cap="none" strike="noStrike">
                <a:solidFill>
                  <a:srgbClr val="4D4A46"/>
                </a:solidFill>
                <a:latin typeface="Georgia"/>
                <a:ea typeface="Georgia"/>
                <a:cs typeface="Georgia"/>
                <a:sym typeface="Georgia"/>
              </a:rPr>
              <a:t> </a:t>
            </a:r>
            <a:r>
              <a:rPr b="0" i="0" lang="en-US" sz="1400" u="sng" cap="none" strike="noStrike">
                <a:solidFill>
                  <a:srgbClr val="A8BF4D"/>
                </a:solidFill>
                <a:latin typeface="Georgia"/>
                <a:ea typeface="Georgia"/>
                <a:cs typeface="Georgia"/>
                <a:sym typeface="Georgia"/>
                <a:hlinkClick r:id="rId3">
                  <a:extLst>
                    <a:ext uri="{A12FA001-AC4F-418D-AE19-62706E023703}">
                      <ahyp:hlinkClr val="tx"/>
                    </a:ext>
                  </a:extLst>
                </a:hlinkClick>
              </a:rPr>
              <a:t>secretary@scata.org</a:t>
            </a:r>
            <a:r>
              <a:rPr b="0" i="0" lang="en-US" sz="1400" u="none" cap="none" strike="noStrike">
                <a:solidFill>
                  <a:srgbClr val="4D4A46"/>
                </a:solidFill>
                <a:latin typeface="Georgia"/>
                <a:ea typeface="Georgia"/>
                <a:cs typeface="Georgia"/>
                <a:sym typeface="Georgia"/>
              </a:rPr>
              <a:t>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1290" name="Shape 1290"/>
        <p:cNvGrpSpPr/>
        <p:nvPr/>
      </p:nvGrpSpPr>
      <p:grpSpPr>
        <a:xfrm>
          <a:off x="0" y="0"/>
          <a:ext cx="0" cy="0"/>
          <a:chOff x="0" y="0"/>
          <a:chExt cx="0" cy="0"/>
        </a:xfrm>
      </p:grpSpPr>
      <p:sp>
        <p:nvSpPr>
          <p:cNvPr id="1291" name="Google Shape;1291;p31"/>
          <p:cNvSpPr txBox="1"/>
          <p:nvPr/>
        </p:nvSpPr>
        <p:spPr>
          <a:xfrm>
            <a:off x="453875" y="514727"/>
            <a:ext cx="5169001" cy="266701"/>
          </a:xfrm>
          <a:prstGeom prst="rect">
            <a:avLst/>
          </a:prstGeom>
          <a:noFill/>
          <a:ln>
            <a:noFill/>
          </a:ln>
        </p:spPr>
        <p:txBody>
          <a:bodyPr anchorCtr="0" anchor="t" bIns="0" lIns="0" spcFirstLastPara="1" rIns="0" wrap="square" tIns="0">
            <a:spAutoFit/>
          </a:bodyPr>
          <a:lstStyle/>
          <a:p>
            <a:pPr indent="0" lvl="0" marL="0" marR="0" rtl="0" algn="l">
              <a:lnSpc>
                <a:spcPct val="120027"/>
              </a:lnSpc>
              <a:spcBef>
                <a:spcPts val="0"/>
              </a:spcBef>
              <a:spcAft>
                <a:spcPts val="0"/>
              </a:spcAft>
              <a:buClr>
                <a:srgbClr val="4D4A46"/>
              </a:buClr>
              <a:buSzPts val="1800"/>
              <a:buFont typeface="Georgia"/>
              <a:buNone/>
            </a:pPr>
            <a:r>
              <a:rPr b="0" i="0" lang="en-US" sz="1800" u="none" cap="none" strike="noStrike">
                <a:solidFill>
                  <a:srgbClr val="4D4A46"/>
                </a:solidFill>
                <a:latin typeface="Georgia"/>
                <a:ea typeface="Georgia"/>
                <a:cs typeface="Georgia"/>
                <a:sym typeface="Georgia"/>
              </a:rPr>
              <a:t>SECRETARY REPORT</a:t>
            </a:r>
            <a:endParaRPr/>
          </a:p>
        </p:txBody>
      </p:sp>
      <p:sp>
        <p:nvSpPr>
          <p:cNvPr id="1292" name="Google Shape;1292;p31"/>
          <p:cNvSpPr txBox="1"/>
          <p:nvPr/>
        </p:nvSpPr>
        <p:spPr>
          <a:xfrm>
            <a:off x="1271016" y="1577921"/>
            <a:ext cx="7525500" cy="25704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2000"/>
              <a:buFont typeface="Georgia"/>
              <a:buNone/>
            </a:pPr>
            <a:r>
              <a:rPr b="0" i="0" lang="en-US" sz="2000" u="none" cap="none" strike="noStrike">
                <a:solidFill>
                  <a:srgbClr val="000000"/>
                </a:solidFill>
                <a:latin typeface="Georgia"/>
                <a:ea typeface="Georgia"/>
                <a:cs typeface="Georgia"/>
                <a:sym typeface="Georgia"/>
              </a:rPr>
              <a:t>Membership Numbers</a:t>
            </a:r>
            <a:endParaRPr/>
          </a:p>
          <a:p>
            <a:pPr indent="0" lvl="0" marL="0" marR="0" rtl="0" algn="l">
              <a:lnSpc>
                <a:spcPct val="100000"/>
              </a:lnSpc>
              <a:spcBef>
                <a:spcPts val="0"/>
              </a:spcBef>
              <a:spcAft>
                <a:spcPts val="0"/>
              </a:spcAft>
              <a:buClr>
                <a:srgbClr val="FF0000"/>
              </a:buClr>
              <a:buSzPts val="1200"/>
              <a:buFont typeface="Georgia"/>
              <a:buNone/>
            </a:pPr>
            <a:r>
              <a:rPr b="1" i="0" lang="en-US" sz="1200" u="none" cap="none" strike="noStrike">
                <a:solidFill>
                  <a:srgbClr val="FF0000"/>
                </a:solidFill>
                <a:latin typeface="Georgia"/>
                <a:ea typeface="Georgia"/>
                <a:cs typeface="Georgia"/>
                <a:sym typeface="Georgia"/>
              </a:rPr>
              <a:t>7/9/2</a:t>
            </a:r>
            <a:r>
              <a:rPr b="1" lang="en-US" sz="1200">
                <a:solidFill>
                  <a:srgbClr val="FF0000"/>
                </a:solidFill>
                <a:latin typeface="Georgia"/>
                <a:ea typeface="Georgia"/>
                <a:cs typeface="Georgia"/>
                <a:sym typeface="Georgia"/>
              </a:rPr>
              <a:t>5</a:t>
            </a:r>
            <a:endParaRPr/>
          </a:p>
          <a:p>
            <a:pPr indent="0" lvl="0" marL="0" marR="0" rtl="0" algn="l">
              <a:lnSpc>
                <a:spcPct val="100000"/>
              </a:lnSpc>
              <a:spcBef>
                <a:spcPts val="0"/>
              </a:spcBef>
              <a:spcAft>
                <a:spcPts val="0"/>
              </a:spcAft>
              <a:buClr>
                <a:srgbClr val="000000"/>
              </a:buClr>
              <a:buSzPts val="1400"/>
              <a:buFont typeface="Arial"/>
              <a:buNone/>
            </a:pPr>
            <a:br>
              <a:rPr b="0" i="0" lang="en-US" sz="1400" u="none" cap="none" strike="noStrike">
                <a:solidFill>
                  <a:srgbClr val="000000"/>
                </a:solidFill>
                <a:latin typeface="Arial"/>
                <a:ea typeface="Arial"/>
                <a:cs typeface="Arial"/>
                <a:sym typeface="Arial"/>
              </a:rPr>
            </a:br>
            <a:r>
              <a:rPr b="1" i="0" lang="en-US" sz="1400" u="sng" cap="none" strike="noStrike">
                <a:solidFill>
                  <a:srgbClr val="4D4A46"/>
                </a:solidFill>
                <a:latin typeface="Georgia"/>
                <a:ea typeface="Georgia"/>
                <a:cs typeface="Georgia"/>
                <a:sym typeface="Georgia"/>
              </a:rPr>
              <a:t>Classification 			NATA		  Non-NATA	</a:t>
            </a:r>
            <a:endParaRPr/>
          </a:p>
          <a:p>
            <a:pPr indent="0" lvl="0" marL="0" marR="0" rtl="0" algn="l">
              <a:lnSpc>
                <a:spcPct val="100000"/>
              </a:lnSpc>
              <a:spcBef>
                <a:spcPts val="0"/>
              </a:spcBef>
              <a:spcAft>
                <a:spcPts val="0"/>
              </a:spcAft>
              <a:buClr>
                <a:srgbClr val="4D4A46"/>
              </a:buClr>
              <a:buSzPts val="1400"/>
              <a:buFont typeface="Georgia"/>
              <a:buNone/>
            </a:pPr>
            <a:r>
              <a:rPr b="0" i="0" lang="en-US" sz="1400" u="none" cap="none" strike="noStrike">
                <a:solidFill>
                  <a:srgbClr val="4D4A46"/>
                </a:solidFill>
                <a:latin typeface="Georgia"/>
                <a:ea typeface="Georgia"/>
                <a:cs typeface="Georgia"/>
                <a:sym typeface="Georgia"/>
              </a:rPr>
              <a:t>Certified (SC resident)	 	</a:t>
            </a:r>
            <a:r>
              <a:rPr lang="en-US">
                <a:solidFill>
                  <a:srgbClr val="4D4A46"/>
                </a:solidFill>
                <a:latin typeface="Georgia"/>
                <a:ea typeface="Georgia"/>
                <a:cs typeface="Georgia"/>
                <a:sym typeface="Georgia"/>
              </a:rPr>
              <a:t>495 (+35)</a:t>
            </a:r>
            <a:r>
              <a:rPr b="0" i="0" lang="en-US" sz="1400" u="none" cap="none" strike="noStrike">
                <a:solidFill>
                  <a:srgbClr val="4D4A46"/>
                </a:solidFill>
                <a:latin typeface="Georgia"/>
                <a:ea typeface="Georgia"/>
                <a:cs typeface="Georgia"/>
                <a:sym typeface="Georgia"/>
              </a:rPr>
              <a:t>  		69</a:t>
            </a:r>
            <a:endParaRPr/>
          </a:p>
          <a:p>
            <a:pPr indent="0" lvl="0" marL="0" marR="0" rtl="0" algn="l">
              <a:lnSpc>
                <a:spcPct val="100000"/>
              </a:lnSpc>
              <a:spcBef>
                <a:spcPts val="0"/>
              </a:spcBef>
              <a:spcAft>
                <a:spcPts val="0"/>
              </a:spcAft>
              <a:buClr>
                <a:srgbClr val="4D4A46"/>
              </a:buClr>
              <a:buSzPts val="1400"/>
              <a:buFont typeface="Georgia"/>
              <a:buNone/>
            </a:pPr>
            <a:r>
              <a:rPr b="0" i="0" lang="en-US" sz="1400" u="none" cap="none" strike="noStrike">
                <a:solidFill>
                  <a:srgbClr val="4D4A46"/>
                </a:solidFill>
                <a:latin typeface="Georgia"/>
                <a:ea typeface="Georgia"/>
                <a:cs typeface="Georgia"/>
                <a:sym typeface="Georgia"/>
              </a:rPr>
              <a:t>Certified (</a:t>
            </a:r>
            <a:r>
              <a:rPr lang="en-US">
                <a:solidFill>
                  <a:srgbClr val="4D4A46"/>
                </a:solidFill>
                <a:latin typeface="Georgia"/>
                <a:ea typeface="Georgia"/>
                <a:cs typeface="Georgia"/>
                <a:sym typeface="Georgia"/>
              </a:rPr>
              <a:t>Student</a:t>
            </a:r>
            <a:r>
              <a:rPr b="0" i="0" lang="en-US" sz="1400" u="none" cap="none" strike="noStrike">
                <a:solidFill>
                  <a:srgbClr val="4D4A46"/>
                </a:solidFill>
                <a:latin typeface="Georgia"/>
                <a:ea typeface="Georgia"/>
                <a:cs typeface="Georgia"/>
                <a:sym typeface="Georgia"/>
              </a:rPr>
              <a:t>) 		</a:t>
            </a:r>
            <a:r>
              <a:rPr lang="en-US">
                <a:solidFill>
                  <a:srgbClr val="4D4A46"/>
                </a:solidFill>
                <a:latin typeface="Georgia"/>
                <a:ea typeface="Georgia"/>
                <a:cs typeface="Georgia"/>
                <a:sym typeface="Georgia"/>
              </a:rPr>
              <a:t>73			1</a:t>
            </a:r>
            <a:endParaRPr/>
          </a:p>
          <a:p>
            <a:pPr indent="0" lvl="0" marL="0" marR="0" rtl="0" algn="l">
              <a:lnSpc>
                <a:spcPct val="100000"/>
              </a:lnSpc>
              <a:spcBef>
                <a:spcPts val="0"/>
              </a:spcBef>
              <a:spcAft>
                <a:spcPts val="0"/>
              </a:spcAft>
              <a:buClr>
                <a:srgbClr val="4D4A46"/>
              </a:buClr>
              <a:buSzPts val="1400"/>
              <a:buFont typeface="Georgia"/>
              <a:buNone/>
            </a:pPr>
            <a:r>
              <a:rPr b="0" i="0" lang="en-US" sz="1400" u="none" cap="none" strike="noStrike">
                <a:solidFill>
                  <a:srgbClr val="4D4A46"/>
                </a:solidFill>
                <a:latin typeface="Georgia"/>
                <a:ea typeface="Georgia"/>
                <a:cs typeface="Georgia"/>
                <a:sym typeface="Georgia"/>
              </a:rPr>
              <a:t>Retired 			 	5</a:t>
            </a:r>
            <a:r>
              <a:rPr lang="en-US">
                <a:solidFill>
                  <a:srgbClr val="4D4A46"/>
                </a:solidFill>
                <a:latin typeface="Georgia"/>
                <a:ea typeface="Georgia"/>
                <a:cs typeface="Georgia"/>
                <a:sym typeface="Georgia"/>
              </a:rPr>
              <a:t>2</a:t>
            </a:r>
            <a:endParaRPr>
              <a:solidFill>
                <a:srgbClr val="4D4A46"/>
              </a:solidFill>
              <a:latin typeface="Georgia"/>
              <a:ea typeface="Georgia"/>
              <a:cs typeface="Georgia"/>
              <a:sym typeface="Georgia"/>
            </a:endParaRPr>
          </a:p>
          <a:p>
            <a:pPr indent="0" lvl="0" marL="0" marR="0" rtl="0" algn="l">
              <a:lnSpc>
                <a:spcPct val="100000"/>
              </a:lnSpc>
              <a:spcBef>
                <a:spcPts val="0"/>
              </a:spcBef>
              <a:spcAft>
                <a:spcPts val="0"/>
              </a:spcAft>
              <a:buClr>
                <a:srgbClr val="4D4A46"/>
              </a:buClr>
              <a:buSzPts val="1400"/>
              <a:buFont typeface="Georgia"/>
              <a:buNone/>
            </a:pPr>
            <a:r>
              <a:rPr b="0" i="0" lang="en-US" sz="1400" u="none" cap="none" strike="noStrike">
                <a:solidFill>
                  <a:srgbClr val="4D4A46"/>
                </a:solidFill>
                <a:latin typeface="Georgia"/>
                <a:ea typeface="Georgia"/>
                <a:cs typeface="Georgia"/>
                <a:sym typeface="Georgia"/>
              </a:rPr>
              <a:t>Student (SC resident) 		</a:t>
            </a:r>
            <a:r>
              <a:rPr lang="en-US">
                <a:solidFill>
                  <a:srgbClr val="4D4A46"/>
                </a:solidFill>
                <a:latin typeface="Georgia"/>
                <a:ea typeface="Georgia"/>
                <a:cs typeface="Georgia"/>
                <a:sym typeface="Georgia"/>
              </a:rPr>
              <a:t>23			2</a:t>
            </a:r>
            <a:endParaRPr b="0" i="0" sz="1400" u="none" cap="none" strike="noStrike">
              <a:solidFill>
                <a:srgbClr val="4D4A46"/>
              </a:solidFill>
              <a:latin typeface="Georgia"/>
              <a:ea typeface="Georgia"/>
              <a:cs typeface="Georgia"/>
              <a:sym typeface="Georgia"/>
            </a:endParaRPr>
          </a:p>
          <a:p>
            <a:pPr indent="0" lvl="0" marL="0" marR="0" rtl="0" algn="l">
              <a:lnSpc>
                <a:spcPct val="100000"/>
              </a:lnSpc>
              <a:spcBef>
                <a:spcPts val="0"/>
              </a:spcBef>
              <a:spcAft>
                <a:spcPts val="0"/>
              </a:spcAft>
              <a:buClr>
                <a:srgbClr val="4D4A46"/>
              </a:buClr>
              <a:buSzPts val="1400"/>
              <a:buFont typeface="Georgia"/>
              <a:buNone/>
            </a:pPr>
            <a:r>
              <a:rPr b="0" i="0" lang="en-US" sz="1400" u="none" cap="none" strike="noStrike">
                <a:solidFill>
                  <a:srgbClr val="4D4A46"/>
                </a:solidFill>
                <a:latin typeface="Georgia"/>
                <a:ea typeface="Georgia"/>
                <a:cs typeface="Georgia"/>
                <a:sym typeface="Georgia"/>
              </a:rPr>
              <a:t>Associate (SC Resident)   	</a:t>
            </a:r>
            <a:r>
              <a:rPr lang="en-US">
                <a:solidFill>
                  <a:srgbClr val="4D4A46"/>
                </a:solidFill>
                <a:latin typeface="Georgia"/>
                <a:ea typeface="Georgia"/>
                <a:cs typeface="Georgia"/>
                <a:sym typeface="Georgia"/>
              </a:rPr>
              <a:t>6			5</a:t>
            </a:r>
            <a:endParaRPr>
              <a:solidFill>
                <a:srgbClr val="4D4A46"/>
              </a:solidFill>
              <a:latin typeface="Georgia"/>
              <a:ea typeface="Georgia"/>
              <a:cs typeface="Georgia"/>
              <a:sym typeface="Georgia"/>
            </a:endParaRPr>
          </a:p>
          <a:p>
            <a:pPr indent="0" lvl="0" marL="0" marR="0" rtl="0" algn="l">
              <a:lnSpc>
                <a:spcPct val="100000"/>
              </a:lnSpc>
              <a:spcBef>
                <a:spcPts val="0"/>
              </a:spcBef>
              <a:spcAft>
                <a:spcPts val="0"/>
              </a:spcAft>
              <a:buClr>
                <a:srgbClr val="4D4A46"/>
              </a:buClr>
              <a:buSzPts val="1400"/>
              <a:buFont typeface="Georgia"/>
              <a:buNone/>
            </a:pPr>
            <a:r>
              <a:rPr lang="en-US">
                <a:solidFill>
                  <a:srgbClr val="4D4A46"/>
                </a:solidFill>
                <a:latin typeface="Georgia"/>
                <a:ea typeface="Georgia"/>
                <a:cs typeface="Georgia"/>
                <a:sym typeface="Georgia"/>
              </a:rPr>
              <a:t>Total 					649</a:t>
            </a:r>
            <a:r>
              <a:rPr b="0" i="0" lang="en-US" sz="1400" u="none" cap="none" strike="noStrike">
                <a:solidFill>
                  <a:srgbClr val="4D4A46"/>
                </a:solidFill>
                <a:latin typeface="Georgia"/>
                <a:ea typeface="Georgia"/>
                <a:cs typeface="Georgia"/>
                <a:sym typeface="Georgia"/>
              </a:rPr>
              <a:t>                        </a:t>
            </a:r>
            <a:r>
              <a:rPr lang="en-US">
                <a:solidFill>
                  <a:srgbClr val="4D4A46"/>
                </a:solidFill>
                <a:latin typeface="Georgia"/>
                <a:ea typeface="Georgia"/>
                <a:cs typeface="Georgia"/>
                <a:sym typeface="Georgia"/>
              </a:rPr>
              <a:t>77			</a:t>
            </a:r>
            <a:r>
              <a:rPr b="1" lang="en-US" sz="1700">
                <a:solidFill>
                  <a:srgbClr val="4D4A46"/>
                </a:solidFill>
                <a:latin typeface="Georgia"/>
                <a:ea typeface="Georgia"/>
                <a:cs typeface="Georgia"/>
                <a:sym typeface="Georgia"/>
              </a:rPr>
              <a:t>	</a:t>
            </a:r>
            <a:r>
              <a:rPr b="1" lang="en-US" sz="1700">
                <a:solidFill>
                  <a:schemeClr val="accent3"/>
                </a:solidFill>
                <a:latin typeface="Georgia"/>
                <a:ea typeface="Georgia"/>
                <a:cs typeface="Georgia"/>
                <a:sym typeface="Georgia"/>
              </a:rPr>
              <a:t>726</a:t>
            </a:r>
            <a:r>
              <a:rPr b="1" i="0" lang="en-US" sz="1700" u="none" cap="none" strike="noStrike">
                <a:solidFill>
                  <a:srgbClr val="4D4A46"/>
                </a:solidFill>
                <a:latin typeface="Georgia"/>
                <a:ea typeface="Georgia"/>
                <a:cs typeface="Georgia"/>
                <a:sym typeface="Georgia"/>
              </a:rPr>
              <a:t> </a:t>
            </a:r>
            <a:r>
              <a:rPr b="0" i="0" lang="en-US" sz="1400" u="none" cap="none" strike="noStrike">
                <a:solidFill>
                  <a:srgbClr val="4D4A46"/>
                </a:solidFill>
                <a:latin typeface="Georgia"/>
                <a:ea typeface="Georgia"/>
                <a:cs typeface="Georgia"/>
                <a:sym typeface="Georgia"/>
              </a:rPr>
              <a:t>                </a:t>
            </a:r>
            <a:br>
              <a:rPr b="0" i="0" lang="en-US" sz="1400" u="none" cap="none" strike="noStrike">
                <a:solidFill>
                  <a:srgbClr val="000000"/>
                </a:solidFill>
                <a:latin typeface="Arial"/>
                <a:ea typeface="Arial"/>
                <a:cs typeface="Arial"/>
                <a:sym typeface="Arial"/>
              </a:rPr>
            </a:b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6" name="Shape 1296"/>
        <p:cNvGrpSpPr/>
        <p:nvPr/>
      </p:nvGrpSpPr>
      <p:grpSpPr>
        <a:xfrm>
          <a:off x="0" y="0"/>
          <a:ext cx="0" cy="0"/>
          <a:chOff x="0" y="0"/>
          <a:chExt cx="0" cy="0"/>
        </a:xfrm>
      </p:grpSpPr>
      <p:sp>
        <p:nvSpPr>
          <p:cNvPr id="1297" name="Google Shape;1297;g36e7cc91601_0_1"/>
          <p:cNvSpPr txBox="1"/>
          <p:nvPr/>
        </p:nvSpPr>
        <p:spPr>
          <a:xfrm>
            <a:off x="508650" y="57450"/>
            <a:ext cx="6265500" cy="50286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rgbClr val="262626"/>
                </a:solidFill>
              </a:rPr>
              <a:t>2025 MAATA and NATA Awards</a:t>
            </a:r>
            <a:endParaRPr b="1" sz="1800">
              <a:solidFill>
                <a:srgbClr val="262626"/>
              </a:solidFill>
            </a:endParaRPr>
          </a:p>
          <a:p>
            <a:pPr indent="0" lvl="0" marL="0" rtl="0" algn="l">
              <a:spcBef>
                <a:spcPts val="0"/>
              </a:spcBef>
              <a:spcAft>
                <a:spcPts val="0"/>
              </a:spcAft>
              <a:buNone/>
            </a:pPr>
            <a:r>
              <a:t/>
            </a:r>
            <a:endParaRPr b="1" sz="1800">
              <a:solidFill>
                <a:srgbClr val="262626"/>
              </a:solidFill>
            </a:endParaRPr>
          </a:p>
          <a:p>
            <a:pPr indent="0" lvl="0" marL="0" rtl="0" algn="l">
              <a:spcBef>
                <a:spcPts val="0"/>
              </a:spcBef>
              <a:spcAft>
                <a:spcPts val="0"/>
              </a:spcAft>
              <a:buNone/>
            </a:pPr>
            <a:r>
              <a:rPr b="1" lang="en-US" sz="1800">
                <a:solidFill>
                  <a:srgbClr val="262626"/>
                </a:solidFill>
              </a:rPr>
              <a:t>Most </a:t>
            </a:r>
            <a:r>
              <a:rPr b="1" lang="en-US" sz="1800">
                <a:solidFill>
                  <a:srgbClr val="262626"/>
                </a:solidFill>
              </a:rPr>
              <a:t>Distinguished</a:t>
            </a:r>
            <a:r>
              <a:rPr b="1" lang="en-US" sz="1800">
                <a:solidFill>
                  <a:srgbClr val="262626"/>
                </a:solidFill>
              </a:rPr>
              <a:t> Athletic Trainer</a:t>
            </a:r>
            <a:endParaRPr b="1" sz="1800">
              <a:solidFill>
                <a:srgbClr val="262626"/>
              </a:solidFill>
            </a:endParaRPr>
          </a:p>
          <a:p>
            <a:pPr indent="0" lvl="0" marL="0" rtl="0" algn="l">
              <a:spcBef>
                <a:spcPts val="0"/>
              </a:spcBef>
              <a:spcAft>
                <a:spcPts val="0"/>
              </a:spcAft>
              <a:buNone/>
            </a:pPr>
            <a:r>
              <a:rPr lang="en-US" sz="1800">
                <a:solidFill>
                  <a:srgbClr val="262626"/>
                </a:solidFill>
              </a:rPr>
              <a:t>	Susan Yeargin</a:t>
            </a:r>
            <a:endParaRPr sz="1800">
              <a:solidFill>
                <a:srgbClr val="262626"/>
              </a:solidFill>
            </a:endParaRPr>
          </a:p>
          <a:p>
            <a:pPr indent="0" lvl="0" marL="0" rtl="0" algn="l">
              <a:spcBef>
                <a:spcPts val="0"/>
              </a:spcBef>
              <a:spcAft>
                <a:spcPts val="0"/>
              </a:spcAft>
              <a:buNone/>
            </a:pPr>
            <a:r>
              <a:rPr lang="en-US" sz="1800">
                <a:solidFill>
                  <a:srgbClr val="262626"/>
                </a:solidFill>
              </a:rPr>
              <a:t>	Jim Mensch</a:t>
            </a:r>
            <a:endParaRPr sz="1800">
              <a:solidFill>
                <a:srgbClr val="262626"/>
              </a:solidFill>
            </a:endParaRPr>
          </a:p>
          <a:p>
            <a:pPr indent="457200" lvl="0" marL="0" rtl="0" algn="l">
              <a:spcBef>
                <a:spcPts val="0"/>
              </a:spcBef>
              <a:spcAft>
                <a:spcPts val="0"/>
              </a:spcAft>
              <a:buNone/>
            </a:pPr>
            <a:r>
              <a:rPr lang="en-US" sz="1800">
                <a:solidFill>
                  <a:srgbClr val="262626"/>
                </a:solidFill>
              </a:rPr>
              <a:t>Toni Torres-McGhee</a:t>
            </a:r>
            <a:endParaRPr sz="1800">
              <a:solidFill>
                <a:srgbClr val="262626"/>
              </a:solidFill>
            </a:endParaRPr>
          </a:p>
          <a:p>
            <a:pPr indent="457200" lvl="0" marL="0" rtl="0" algn="l">
              <a:spcBef>
                <a:spcPts val="0"/>
              </a:spcBef>
              <a:spcAft>
                <a:spcPts val="0"/>
              </a:spcAft>
              <a:buNone/>
            </a:pPr>
            <a:r>
              <a:t/>
            </a:r>
            <a:endParaRPr sz="1800">
              <a:solidFill>
                <a:srgbClr val="262626"/>
              </a:solidFill>
            </a:endParaRPr>
          </a:p>
          <a:p>
            <a:pPr indent="0" lvl="0" marL="0" rtl="0" algn="l">
              <a:spcBef>
                <a:spcPts val="0"/>
              </a:spcBef>
              <a:spcAft>
                <a:spcPts val="0"/>
              </a:spcAft>
              <a:buNone/>
            </a:pPr>
            <a:r>
              <a:rPr b="1" lang="en-US" sz="1800">
                <a:solidFill>
                  <a:srgbClr val="262626"/>
                </a:solidFill>
              </a:rPr>
              <a:t>NATA SAAC Emerging Leader Award</a:t>
            </a:r>
            <a:endParaRPr b="1" sz="1800">
              <a:solidFill>
                <a:srgbClr val="262626"/>
              </a:solidFill>
            </a:endParaRPr>
          </a:p>
          <a:p>
            <a:pPr indent="0" lvl="0" marL="0" rtl="0" algn="l">
              <a:spcBef>
                <a:spcPts val="0"/>
              </a:spcBef>
              <a:spcAft>
                <a:spcPts val="0"/>
              </a:spcAft>
              <a:buNone/>
            </a:pPr>
            <a:r>
              <a:rPr lang="en-US" sz="1800">
                <a:solidFill>
                  <a:srgbClr val="262626"/>
                </a:solidFill>
              </a:rPr>
              <a:t>	Zach Richards</a:t>
            </a:r>
            <a:endParaRPr sz="1800">
              <a:solidFill>
                <a:srgbClr val="262626"/>
              </a:solidFill>
            </a:endParaRPr>
          </a:p>
          <a:p>
            <a:pPr indent="0" lvl="0" marL="0" rtl="0" algn="l">
              <a:spcBef>
                <a:spcPts val="0"/>
              </a:spcBef>
              <a:spcAft>
                <a:spcPts val="0"/>
              </a:spcAft>
              <a:buNone/>
            </a:pPr>
            <a:r>
              <a:t/>
            </a:r>
            <a:endParaRPr sz="1800">
              <a:solidFill>
                <a:srgbClr val="262626"/>
              </a:solidFill>
            </a:endParaRPr>
          </a:p>
          <a:p>
            <a:pPr indent="0" lvl="0" marL="0" rtl="0" algn="l">
              <a:spcBef>
                <a:spcPts val="0"/>
              </a:spcBef>
              <a:spcAft>
                <a:spcPts val="0"/>
              </a:spcAft>
              <a:buNone/>
            </a:pPr>
            <a:r>
              <a:rPr b="1" lang="en-US" sz="1800">
                <a:solidFill>
                  <a:srgbClr val="262626"/>
                </a:solidFill>
              </a:rPr>
              <a:t>NATA SSATC AT Of The Year - D3</a:t>
            </a:r>
            <a:endParaRPr b="1" sz="1800">
              <a:solidFill>
                <a:srgbClr val="262626"/>
              </a:solidFill>
            </a:endParaRPr>
          </a:p>
          <a:p>
            <a:pPr indent="0" lvl="0" marL="0" rtl="0" algn="l">
              <a:spcBef>
                <a:spcPts val="0"/>
              </a:spcBef>
              <a:spcAft>
                <a:spcPts val="0"/>
              </a:spcAft>
              <a:buNone/>
            </a:pPr>
            <a:r>
              <a:rPr lang="en-US" sz="1800">
                <a:solidFill>
                  <a:srgbClr val="262626"/>
                </a:solidFill>
              </a:rPr>
              <a:t>	</a:t>
            </a:r>
            <a:r>
              <a:rPr lang="en-US" sz="1800">
                <a:solidFill>
                  <a:srgbClr val="262626"/>
                </a:solidFill>
              </a:rPr>
              <a:t>Sheila</a:t>
            </a:r>
            <a:r>
              <a:rPr lang="en-US" sz="1800">
                <a:solidFill>
                  <a:srgbClr val="262626"/>
                </a:solidFill>
              </a:rPr>
              <a:t> Gordon</a:t>
            </a:r>
            <a:endParaRPr sz="1800">
              <a:solidFill>
                <a:srgbClr val="262626"/>
              </a:solidFill>
            </a:endParaRPr>
          </a:p>
          <a:p>
            <a:pPr indent="0" lvl="0" marL="0" rtl="0" algn="l">
              <a:spcBef>
                <a:spcPts val="0"/>
              </a:spcBef>
              <a:spcAft>
                <a:spcPts val="0"/>
              </a:spcAft>
              <a:buNone/>
            </a:pPr>
            <a:r>
              <a:t/>
            </a:r>
            <a:endParaRPr sz="1800">
              <a:solidFill>
                <a:srgbClr val="262626"/>
              </a:solidFill>
            </a:endParaRPr>
          </a:p>
          <a:p>
            <a:pPr indent="0" lvl="0" marL="0" rtl="0" algn="l">
              <a:spcBef>
                <a:spcPts val="0"/>
              </a:spcBef>
              <a:spcAft>
                <a:spcPts val="0"/>
              </a:spcAft>
              <a:buNone/>
            </a:pPr>
            <a:r>
              <a:rPr b="1" lang="en-US" sz="1800">
                <a:solidFill>
                  <a:srgbClr val="262626"/>
                </a:solidFill>
              </a:rPr>
              <a:t>NATA Preceptor Of The Year</a:t>
            </a:r>
            <a:endParaRPr b="1" sz="1800">
              <a:solidFill>
                <a:srgbClr val="262626"/>
              </a:solidFill>
            </a:endParaRPr>
          </a:p>
          <a:p>
            <a:pPr indent="0" lvl="0" marL="0" rtl="0" algn="l">
              <a:spcBef>
                <a:spcPts val="0"/>
              </a:spcBef>
              <a:spcAft>
                <a:spcPts val="0"/>
              </a:spcAft>
              <a:buNone/>
            </a:pPr>
            <a:r>
              <a:rPr lang="en-US" sz="1800">
                <a:solidFill>
                  <a:srgbClr val="262626"/>
                </a:solidFill>
              </a:rPr>
              <a:t>	Jonathon Jenkins</a:t>
            </a:r>
            <a:endParaRPr sz="1800">
              <a:solidFill>
                <a:srgbClr val="262626"/>
              </a:solidFill>
            </a:endParaRPr>
          </a:p>
          <a:p>
            <a:pPr indent="0" lvl="0" marL="0" rtl="0" algn="l">
              <a:spcBef>
                <a:spcPts val="0"/>
              </a:spcBef>
              <a:spcAft>
                <a:spcPts val="0"/>
              </a:spcAft>
              <a:buNone/>
            </a:pPr>
            <a:r>
              <a:t/>
            </a:r>
            <a:endParaRPr sz="1800">
              <a:solidFill>
                <a:srgbClr val="262626"/>
              </a:solidFill>
            </a:endParaRPr>
          </a:p>
          <a:p>
            <a:pPr indent="0" lvl="0" marL="0" rtl="0" algn="l">
              <a:spcBef>
                <a:spcPts val="0"/>
              </a:spcBef>
              <a:spcAft>
                <a:spcPts val="0"/>
              </a:spcAft>
              <a:buNone/>
            </a:pPr>
            <a:r>
              <a:rPr b="1" lang="en-US" sz="1800">
                <a:solidFill>
                  <a:srgbClr val="262626"/>
                </a:solidFill>
              </a:rPr>
              <a:t>NATA Emerging Educator Award</a:t>
            </a:r>
            <a:endParaRPr b="1" sz="1800">
              <a:solidFill>
                <a:srgbClr val="262626"/>
              </a:solidFill>
            </a:endParaRPr>
          </a:p>
          <a:p>
            <a:pPr indent="457200" lvl="0" marL="0" rtl="0" algn="l">
              <a:spcBef>
                <a:spcPts val="0"/>
              </a:spcBef>
              <a:spcAft>
                <a:spcPts val="0"/>
              </a:spcAft>
              <a:buNone/>
            </a:pPr>
            <a:r>
              <a:rPr lang="en-US" sz="1800">
                <a:solidFill>
                  <a:schemeClr val="dk1"/>
                </a:solidFill>
                <a:highlight>
                  <a:srgbClr val="FFFFFF"/>
                </a:highlight>
              </a:rPr>
              <a:t>Zachary Winkelmann</a:t>
            </a:r>
            <a:endParaRPr sz="1800">
              <a:solidFill>
                <a:schemeClr val="dk1"/>
              </a:solidFill>
            </a:endParaRPr>
          </a:p>
          <a:p>
            <a:pPr indent="0" lvl="0" marL="0" rtl="0" algn="l">
              <a:spcBef>
                <a:spcPts val="0"/>
              </a:spcBef>
              <a:spcAft>
                <a:spcPts val="0"/>
              </a:spcAft>
              <a:buNone/>
            </a:pPr>
            <a:r>
              <a:t/>
            </a:r>
            <a:endParaRPr sz="1800">
              <a:solidFill>
                <a:srgbClr val="262626"/>
              </a:solidFill>
            </a:endParaRPr>
          </a:p>
          <a:p>
            <a:pPr indent="0" lvl="0" marL="0" rtl="0" algn="l">
              <a:spcBef>
                <a:spcPts val="0"/>
              </a:spcBef>
              <a:spcAft>
                <a:spcPts val="0"/>
              </a:spcAft>
              <a:buNone/>
            </a:pPr>
            <a:r>
              <a:t/>
            </a:r>
            <a:endParaRPr sz="1800">
              <a:solidFill>
                <a:srgbClr val="262626"/>
              </a:solidFill>
            </a:endParaRPr>
          </a:p>
          <a:p>
            <a:pPr indent="0" lvl="0" marL="0" rtl="0" algn="l">
              <a:spcBef>
                <a:spcPts val="0"/>
              </a:spcBef>
              <a:spcAft>
                <a:spcPts val="0"/>
              </a:spcAft>
              <a:buNone/>
            </a:pPr>
            <a:r>
              <a:t/>
            </a:r>
            <a:endParaRPr sz="1800">
              <a:solidFill>
                <a:srgbClr val="262626"/>
              </a:solidFill>
            </a:endParaRPr>
          </a:p>
          <a:p>
            <a:pPr indent="0" lvl="0" marL="0" rtl="0" algn="l">
              <a:spcBef>
                <a:spcPts val="0"/>
              </a:spcBef>
              <a:spcAft>
                <a:spcPts val="0"/>
              </a:spcAft>
              <a:buNone/>
            </a:pPr>
            <a:r>
              <a:t/>
            </a:r>
            <a:endParaRPr sz="1800">
              <a:solidFill>
                <a:srgbClr val="262626"/>
              </a:solidFill>
            </a:endParaRPr>
          </a:p>
          <a:p>
            <a:pPr indent="0" lvl="0" marL="0" rtl="0" algn="l">
              <a:spcBef>
                <a:spcPts val="0"/>
              </a:spcBef>
              <a:spcAft>
                <a:spcPts val="0"/>
              </a:spcAft>
              <a:buNone/>
            </a:pPr>
            <a:r>
              <a:t/>
            </a:r>
            <a:endParaRPr sz="1800">
              <a:solidFill>
                <a:srgbClr val="262626"/>
              </a:solidFill>
            </a:endParaRPr>
          </a:p>
          <a:p>
            <a:pPr indent="0" lvl="0" marL="0" rtl="0" algn="l">
              <a:spcBef>
                <a:spcPts val="0"/>
              </a:spcBef>
              <a:spcAft>
                <a:spcPts val="0"/>
              </a:spcAft>
              <a:buNone/>
            </a:pPr>
            <a:r>
              <a:t/>
            </a:r>
            <a:endParaRPr sz="1800">
              <a:solidFill>
                <a:srgbClr val="262626"/>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1" name="Shape 1301"/>
        <p:cNvGrpSpPr/>
        <p:nvPr/>
      </p:nvGrpSpPr>
      <p:grpSpPr>
        <a:xfrm>
          <a:off x="0" y="0"/>
          <a:ext cx="0" cy="0"/>
          <a:chOff x="0" y="0"/>
          <a:chExt cx="0" cy="0"/>
        </a:xfrm>
      </p:grpSpPr>
      <p:pic>
        <p:nvPicPr>
          <p:cNvPr id="1302" name="Google Shape;1302;g36d83cdacf1_0_0"/>
          <p:cNvPicPr preferRelativeResize="0"/>
          <p:nvPr/>
        </p:nvPicPr>
        <p:blipFill rotWithShape="1">
          <a:blip r:embed="rId3">
            <a:alphaModFix/>
          </a:blip>
          <a:srcRect b="0" l="0" r="0" t="0"/>
          <a:stretch/>
        </p:blipFill>
        <p:spPr>
          <a:xfrm>
            <a:off x="2353513" y="124800"/>
            <a:ext cx="4436975" cy="44369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sp>
        <p:nvSpPr>
          <p:cNvPr id="834" name="Google Shape;834;g36c5f9e7415_0_645"/>
          <p:cNvSpPr/>
          <p:nvPr/>
        </p:nvSpPr>
        <p:spPr>
          <a:xfrm>
            <a:off x="0" y="0"/>
            <a:ext cx="9141900" cy="5143500"/>
          </a:xfrm>
          <a:prstGeom prst="rect">
            <a:avLst/>
          </a:prstGeom>
          <a:solidFill>
            <a:srgbClr val="8DC73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Garamond"/>
              <a:buNone/>
            </a:pPr>
            <a:r>
              <a:t/>
            </a:r>
            <a:endParaRPr b="0" i="0" sz="1400" u="none" cap="none" strike="noStrike">
              <a:solidFill>
                <a:srgbClr val="FFFFFF"/>
              </a:solidFill>
              <a:latin typeface="Garamond"/>
              <a:ea typeface="Garamond"/>
              <a:cs typeface="Garamond"/>
              <a:sym typeface="Garamond"/>
            </a:endParaRPr>
          </a:p>
        </p:txBody>
      </p:sp>
      <p:grpSp>
        <p:nvGrpSpPr>
          <p:cNvPr id="835" name="Google Shape;835;g36c5f9e7415_0_645"/>
          <p:cNvGrpSpPr/>
          <p:nvPr/>
        </p:nvGrpSpPr>
        <p:grpSpPr>
          <a:xfrm>
            <a:off x="0" y="0"/>
            <a:ext cx="9172472" cy="5142161"/>
            <a:chOff x="-15736" y="0"/>
            <a:chExt cx="12229962" cy="6856215"/>
          </a:xfrm>
        </p:grpSpPr>
        <p:pic>
          <p:nvPicPr>
            <p:cNvPr id="836" name="Google Shape;836;g36c5f9e7415_0_645"/>
            <p:cNvPicPr preferRelativeResize="0"/>
            <p:nvPr/>
          </p:nvPicPr>
          <p:blipFill rotWithShape="1">
            <a:blip r:embed="rId3">
              <a:alphaModFix/>
            </a:blip>
            <a:srcRect b="0" l="0" r="0" t="0"/>
            <a:stretch/>
          </p:blipFill>
          <p:spPr>
            <a:xfrm>
              <a:off x="0" y="0"/>
              <a:ext cx="12188827" cy="6856215"/>
            </a:xfrm>
            <a:prstGeom prst="rect">
              <a:avLst/>
            </a:prstGeom>
            <a:noFill/>
            <a:ln>
              <a:noFill/>
            </a:ln>
          </p:spPr>
        </p:pic>
        <p:sp>
          <p:nvSpPr>
            <p:cNvPr id="837" name="Google Shape;837;g36c5f9e7415_0_645"/>
            <p:cNvSpPr/>
            <p:nvPr/>
          </p:nvSpPr>
          <p:spPr>
            <a:xfrm>
              <a:off x="608012" y="609600"/>
              <a:ext cx="10972800" cy="5638800"/>
            </a:xfrm>
            <a:prstGeom prst="rect">
              <a:avLst/>
            </a:prstGeom>
            <a:noFill/>
            <a:ln cap="flat" cmpd="sng" w="15875">
              <a:solidFill>
                <a:schemeClr val="accen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838" name="Google Shape;838;g36c5f9e7415_0_645"/>
            <p:cNvPicPr preferRelativeResize="0"/>
            <p:nvPr/>
          </p:nvPicPr>
          <p:blipFill rotWithShape="1">
            <a:blip r:embed="rId4">
              <a:alphaModFix/>
            </a:blip>
            <a:srcRect b="0" l="0" r="0" t="0"/>
            <a:stretch/>
          </p:blipFill>
          <p:spPr>
            <a:xfrm>
              <a:off x="-15736" y="3153832"/>
              <a:ext cx="777240" cy="606425"/>
            </a:xfrm>
            <a:prstGeom prst="rect">
              <a:avLst/>
            </a:prstGeom>
            <a:noFill/>
            <a:ln>
              <a:noFill/>
            </a:ln>
          </p:spPr>
        </p:pic>
        <p:pic>
          <p:nvPicPr>
            <p:cNvPr id="839" name="Google Shape;839;g36c5f9e7415_0_645"/>
            <p:cNvPicPr preferRelativeResize="0"/>
            <p:nvPr/>
          </p:nvPicPr>
          <p:blipFill rotWithShape="1">
            <a:blip r:embed="rId4">
              <a:alphaModFix/>
            </a:blip>
            <a:srcRect b="0" l="0" r="0" t="0"/>
            <a:stretch/>
          </p:blipFill>
          <p:spPr>
            <a:xfrm>
              <a:off x="11436986" y="3153832"/>
              <a:ext cx="777240" cy="606425"/>
            </a:xfrm>
            <a:prstGeom prst="rect">
              <a:avLst/>
            </a:prstGeom>
            <a:noFill/>
            <a:ln>
              <a:noFill/>
            </a:ln>
          </p:spPr>
        </p:pic>
      </p:grpSp>
      <p:sp>
        <p:nvSpPr>
          <p:cNvPr id="840" name="Google Shape;840;g36c5f9e7415_0_645"/>
          <p:cNvSpPr txBox="1"/>
          <p:nvPr>
            <p:ph type="title"/>
          </p:nvPr>
        </p:nvSpPr>
        <p:spPr>
          <a:xfrm>
            <a:off x="3268980" y="736599"/>
            <a:ext cx="5257800" cy="9777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rgbClr val="223A76"/>
              </a:buClr>
              <a:buSzPts val="2400"/>
              <a:buFont typeface="Garamond"/>
              <a:buNone/>
            </a:pPr>
            <a:r>
              <a:rPr b="1" lang="en-US" sz="2400">
                <a:solidFill>
                  <a:srgbClr val="223A76"/>
                </a:solidFill>
              </a:rPr>
              <a:t>Terry Lewis </a:t>
            </a:r>
            <a:br>
              <a:rPr b="1" lang="en-US" sz="2400">
                <a:solidFill>
                  <a:srgbClr val="223A76"/>
                </a:solidFill>
              </a:rPr>
            </a:br>
            <a:r>
              <a:rPr b="1" lang="en-US" sz="2400">
                <a:solidFill>
                  <a:srgbClr val="223A76"/>
                </a:solidFill>
              </a:rPr>
              <a:t>Professional Scholarship</a:t>
            </a:r>
            <a:endParaRPr/>
          </a:p>
        </p:txBody>
      </p:sp>
      <p:sp>
        <p:nvSpPr>
          <p:cNvPr id="841" name="Google Shape;841;g36c5f9e7415_0_645"/>
          <p:cNvSpPr/>
          <p:nvPr/>
        </p:nvSpPr>
        <p:spPr>
          <a:xfrm>
            <a:off x="819483" y="819150"/>
            <a:ext cx="2294400" cy="3386400"/>
          </a:xfrm>
          <a:prstGeom prst="rect">
            <a:avLst/>
          </a:prstGeom>
          <a:solidFill>
            <a:schemeClr val="lt1"/>
          </a:solidFill>
          <a:ln cap="flat" cmpd="thickThin" w="57150">
            <a:solidFill>
              <a:srgbClr val="7F7F7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Garamond"/>
              <a:buNone/>
            </a:pPr>
            <a:r>
              <a:t/>
            </a:r>
            <a:endParaRPr b="0" i="0" sz="1400" u="none" cap="none" strike="noStrike">
              <a:solidFill>
                <a:srgbClr val="FFFFFF"/>
              </a:solidFill>
              <a:latin typeface="Garamond"/>
              <a:ea typeface="Garamond"/>
              <a:cs typeface="Garamond"/>
              <a:sym typeface="Garamond"/>
            </a:endParaRPr>
          </a:p>
        </p:txBody>
      </p:sp>
      <p:cxnSp>
        <p:nvCxnSpPr>
          <p:cNvPr id="842" name="Google Shape;842;g36c5f9e7415_0_645"/>
          <p:cNvCxnSpPr/>
          <p:nvPr/>
        </p:nvCxnSpPr>
        <p:spPr>
          <a:xfrm>
            <a:off x="3469881" y="1800479"/>
            <a:ext cx="4702500" cy="0"/>
          </a:xfrm>
          <a:prstGeom prst="straightConnector1">
            <a:avLst/>
          </a:prstGeom>
          <a:noFill/>
          <a:ln cap="flat" cmpd="sng" w="15875">
            <a:solidFill>
              <a:schemeClr val="accent1"/>
            </a:solidFill>
            <a:prstDash val="solid"/>
            <a:round/>
            <a:headEnd len="sm" w="sm" type="none"/>
            <a:tailEnd len="sm" w="sm" type="none"/>
          </a:ln>
        </p:spPr>
      </p:cxnSp>
      <p:sp>
        <p:nvSpPr>
          <p:cNvPr id="843" name="Google Shape;843;g36c5f9e7415_0_645"/>
          <p:cNvSpPr/>
          <p:nvPr/>
        </p:nvSpPr>
        <p:spPr>
          <a:xfrm>
            <a:off x="-12872" y="2197291"/>
            <a:ext cx="643726" cy="790984"/>
          </a:xfrm>
          <a:prstGeom prst="flowChartPunchedTape">
            <a:avLst/>
          </a:prstGeom>
          <a:solidFill>
            <a:srgbClr val="223A76"/>
          </a:solidFill>
          <a:ln cap="flat" cmpd="sng" w="15875">
            <a:solidFill>
              <a:srgbClr val="1C305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Garamond"/>
              <a:ea typeface="Garamond"/>
              <a:cs typeface="Garamond"/>
              <a:sym typeface="Garamond"/>
            </a:endParaRPr>
          </a:p>
        </p:txBody>
      </p:sp>
      <p:sp>
        <p:nvSpPr>
          <p:cNvPr id="844" name="Google Shape;844;g36c5f9e7415_0_645"/>
          <p:cNvSpPr/>
          <p:nvPr/>
        </p:nvSpPr>
        <p:spPr>
          <a:xfrm>
            <a:off x="8534369" y="2175588"/>
            <a:ext cx="643726" cy="790984"/>
          </a:xfrm>
          <a:prstGeom prst="flowChartPunchedTape">
            <a:avLst/>
          </a:prstGeom>
          <a:solidFill>
            <a:srgbClr val="223A76"/>
          </a:solidFill>
          <a:ln cap="flat" cmpd="sng" w="15875">
            <a:solidFill>
              <a:srgbClr val="1C305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Garamond"/>
              <a:ea typeface="Garamond"/>
              <a:cs typeface="Garamond"/>
              <a:sym typeface="Garamond"/>
            </a:endParaRPr>
          </a:p>
        </p:txBody>
      </p:sp>
      <p:sp>
        <p:nvSpPr>
          <p:cNvPr id="845" name="Google Shape;845;g36c5f9e7415_0_645"/>
          <p:cNvSpPr txBox="1"/>
          <p:nvPr/>
        </p:nvSpPr>
        <p:spPr>
          <a:xfrm>
            <a:off x="3442672" y="1984153"/>
            <a:ext cx="4702500" cy="17316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i="0" lang="en-US" sz="2700" u="none" cap="none" strike="noStrike">
                <a:solidFill>
                  <a:srgbClr val="223A76"/>
                </a:solidFill>
                <a:latin typeface="Garamond"/>
                <a:ea typeface="Garamond"/>
                <a:cs typeface="Garamond"/>
                <a:sym typeface="Garamond"/>
              </a:rPr>
              <a:t>Hannah Arnett, MS, ATC</a:t>
            </a:r>
            <a:endParaRPr sz="1100"/>
          </a:p>
          <a:p>
            <a:pPr indent="0" lvl="0" marL="0" marR="0" rtl="0" algn="ctr">
              <a:spcBef>
                <a:spcPts val="0"/>
              </a:spcBef>
              <a:spcAft>
                <a:spcPts val="0"/>
              </a:spcAft>
              <a:buNone/>
            </a:pPr>
            <a:r>
              <a:t/>
            </a:r>
            <a:endParaRPr b="0" i="0" sz="2100" u="none" cap="none" strike="noStrike">
              <a:solidFill>
                <a:schemeClr val="dk1"/>
              </a:solidFill>
              <a:latin typeface="Garamond"/>
              <a:ea typeface="Garamond"/>
              <a:cs typeface="Garamond"/>
              <a:sym typeface="Garamond"/>
            </a:endParaRPr>
          </a:p>
          <a:p>
            <a:pPr indent="0" lvl="0" marL="0" marR="0" rtl="0" algn="ctr">
              <a:spcBef>
                <a:spcPts val="0"/>
              </a:spcBef>
              <a:spcAft>
                <a:spcPts val="0"/>
              </a:spcAft>
              <a:buNone/>
            </a:pPr>
            <a:r>
              <a:rPr b="0" i="0" lang="en-US" sz="2100" u="none" cap="none" strike="noStrike">
                <a:solidFill>
                  <a:srgbClr val="223A76"/>
                </a:solidFill>
                <a:latin typeface="Garamond"/>
                <a:ea typeface="Garamond"/>
                <a:cs typeface="Garamond"/>
                <a:sym typeface="Garamond"/>
              </a:rPr>
              <a:t>MAT Graduate</a:t>
            </a:r>
            <a:endParaRPr sz="1100"/>
          </a:p>
          <a:p>
            <a:pPr indent="0" lvl="0" marL="0" marR="0" rtl="0" algn="ctr">
              <a:spcBef>
                <a:spcPts val="0"/>
              </a:spcBef>
              <a:spcAft>
                <a:spcPts val="0"/>
              </a:spcAft>
              <a:buNone/>
            </a:pPr>
            <a:r>
              <a:rPr b="0" i="0" lang="en-US" sz="2100" u="none" cap="none" strike="noStrike">
                <a:solidFill>
                  <a:srgbClr val="223A76"/>
                </a:solidFill>
                <a:latin typeface="Garamond"/>
                <a:ea typeface="Garamond"/>
                <a:cs typeface="Garamond"/>
                <a:sym typeface="Garamond"/>
              </a:rPr>
              <a:t>University of South Carolina</a:t>
            </a:r>
            <a:endParaRPr sz="1100"/>
          </a:p>
          <a:p>
            <a:pPr indent="0" lvl="0" marL="0" marR="0" rtl="0" algn="ctr">
              <a:spcBef>
                <a:spcPts val="0"/>
              </a:spcBef>
              <a:spcAft>
                <a:spcPts val="0"/>
              </a:spcAft>
              <a:buNone/>
            </a:pPr>
            <a:r>
              <a:t/>
            </a:r>
            <a:endParaRPr b="0" i="0" sz="1800" u="none" cap="none" strike="noStrike">
              <a:solidFill>
                <a:srgbClr val="223A76"/>
              </a:solidFill>
              <a:latin typeface="Garamond"/>
              <a:ea typeface="Garamond"/>
              <a:cs typeface="Garamond"/>
              <a:sym typeface="Garamond"/>
            </a:endParaRPr>
          </a:p>
        </p:txBody>
      </p:sp>
      <p:pic>
        <p:nvPicPr>
          <p:cNvPr id="846" name="Google Shape;846;g36c5f9e7415_0_645"/>
          <p:cNvPicPr preferRelativeResize="0"/>
          <p:nvPr/>
        </p:nvPicPr>
        <p:blipFill rotWithShape="1">
          <a:blip r:embed="rId5">
            <a:alphaModFix/>
          </a:blip>
          <a:srcRect b="0" l="0" r="0" t="0"/>
          <a:stretch/>
        </p:blipFill>
        <p:spPr>
          <a:xfrm>
            <a:off x="888128" y="1327941"/>
            <a:ext cx="2137452" cy="239929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6" name="Shape 1306"/>
        <p:cNvGrpSpPr/>
        <p:nvPr/>
      </p:nvGrpSpPr>
      <p:grpSpPr>
        <a:xfrm>
          <a:off x="0" y="0"/>
          <a:ext cx="0" cy="0"/>
          <a:chOff x="0" y="0"/>
          <a:chExt cx="0" cy="0"/>
        </a:xfrm>
      </p:grpSpPr>
      <p:sp>
        <p:nvSpPr>
          <p:cNvPr id="1307" name="Google Shape;1307;g36d83cdacf1_0_8"/>
          <p:cNvSpPr txBox="1"/>
          <p:nvPr/>
        </p:nvSpPr>
        <p:spPr>
          <a:xfrm>
            <a:off x="516600" y="1033200"/>
            <a:ext cx="3762300" cy="307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000">
                <a:solidFill>
                  <a:srgbClr val="262626"/>
                </a:solidFill>
                <a:latin typeface="Garamond"/>
                <a:ea typeface="Garamond"/>
                <a:cs typeface="Garamond"/>
                <a:sym typeface="Garamond"/>
              </a:rPr>
              <a:t>LLR / DHEC Verifications </a:t>
            </a:r>
            <a:endParaRPr b="1" sz="2000">
              <a:solidFill>
                <a:srgbClr val="262626"/>
              </a:solidFill>
              <a:latin typeface="Garamond"/>
              <a:ea typeface="Garamond"/>
              <a:cs typeface="Garamond"/>
              <a:sym typeface="Garamond"/>
            </a:endParaRPr>
          </a:p>
          <a:p>
            <a:pPr indent="-342900" lvl="0" marL="457200" rtl="0" algn="l">
              <a:spcBef>
                <a:spcPts val="0"/>
              </a:spcBef>
              <a:spcAft>
                <a:spcPts val="0"/>
              </a:spcAft>
              <a:buClr>
                <a:srgbClr val="262626"/>
              </a:buClr>
              <a:buSzPts val="1800"/>
              <a:buFont typeface="Garamond"/>
              <a:buChar char="●"/>
            </a:pPr>
            <a:r>
              <a:rPr lang="en-US" sz="1800">
                <a:solidFill>
                  <a:srgbClr val="262626"/>
                </a:solidFill>
                <a:latin typeface="Garamond"/>
                <a:ea typeface="Garamond"/>
                <a:cs typeface="Garamond"/>
                <a:sym typeface="Garamond"/>
              </a:rPr>
              <a:t>SCATA cannot provide certification or license verifications</a:t>
            </a:r>
            <a:endParaRPr sz="1800">
              <a:solidFill>
                <a:srgbClr val="262626"/>
              </a:solidFill>
              <a:latin typeface="Garamond"/>
              <a:ea typeface="Garamond"/>
              <a:cs typeface="Garamond"/>
              <a:sym typeface="Garamond"/>
            </a:endParaRPr>
          </a:p>
          <a:p>
            <a:pPr indent="-342900" lvl="0" marL="457200" rtl="0" algn="l">
              <a:spcBef>
                <a:spcPts val="0"/>
              </a:spcBef>
              <a:spcAft>
                <a:spcPts val="0"/>
              </a:spcAft>
              <a:buClr>
                <a:srgbClr val="262626"/>
              </a:buClr>
              <a:buSzPts val="1800"/>
              <a:buFont typeface="Garamond"/>
              <a:buChar char="●"/>
            </a:pPr>
            <a:r>
              <a:rPr lang="en-US" sz="1800">
                <a:solidFill>
                  <a:srgbClr val="262626"/>
                </a:solidFill>
                <a:latin typeface="Garamond"/>
                <a:ea typeface="Garamond"/>
                <a:cs typeface="Garamond"/>
                <a:sym typeface="Garamond"/>
              </a:rPr>
              <a:t>We have added the online verification links to our website</a:t>
            </a:r>
            <a:endParaRPr sz="1800">
              <a:solidFill>
                <a:srgbClr val="262626"/>
              </a:solidFill>
              <a:latin typeface="Garamond"/>
              <a:ea typeface="Garamond"/>
              <a:cs typeface="Garamond"/>
              <a:sym typeface="Garamond"/>
            </a:endParaRPr>
          </a:p>
          <a:p>
            <a:pPr indent="-342900" lvl="0" marL="457200" rtl="0" algn="l">
              <a:spcBef>
                <a:spcPts val="0"/>
              </a:spcBef>
              <a:spcAft>
                <a:spcPts val="0"/>
              </a:spcAft>
              <a:buClr>
                <a:srgbClr val="262626"/>
              </a:buClr>
              <a:buSzPts val="1800"/>
              <a:buFont typeface="Garamond"/>
              <a:buChar char="●"/>
            </a:pPr>
            <a:r>
              <a:rPr lang="en-US" sz="1800" u="sng">
                <a:solidFill>
                  <a:schemeClr val="hlink"/>
                </a:solidFill>
                <a:latin typeface="Garamond"/>
                <a:ea typeface="Garamond"/>
                <a:cs typeface="Garamond"/>
                <a:sym typeface="Garamond"/>
                <a:hlinkClick r:id="rId3"/>
              </a:rPr>
              <a:t>https://scata.org/Verification_</a:t>
            </a:r>
            <a:r>
              <a:rPr lang="en-US" sz="1800">
                <a:solidFill>
                  <a:srgbClr val="262626"/>
                </a:solidFill>
                <a:latin typeface="Garamond"/>
                <a:ea typeface="Garamond"/>
                <a:cs typeface="Garamond"/>
                <a:sym typeface="Garamond"/>
              </a:rPr>
              <a:t> </a:t>
            </a:r>
            <a:endParaRPr sz="1800">
              <a:solidFill>
                <a:srgbClr val="262626"/>
              </a:solidFill>
              <a:latin typeface="Garamond"/>
              <a:ea typeface="Garamond"/>
              <a:cs typeface="Garamond"/>
              <a:sym typeface="Garamond"/>
            </a:endParaRPr>
          </a:p>
          <a:p>
            <a:pPr indent="0" lvl="0" marL="457200" rtl="0" algn="l">
              <a:spcBef>
                <a:spcPts val="0"/>
              </a:spcBef>
              <a:spcAft>
                <a:spcPts val="0"/>
              </a:spcAft>
              <a:buNone/>
            </a:pPr>
            <a:r>
              <a:t/>
            </a:r>
            <a:endParaRPr sz="1800">
              <a:solidFill>
                <a:srgbClr val="262626"/>
              </a:solidFill>
              <a:latin typeface="Garamond"/>
              <a:ea typeface="Garamond"/>
              <a:cs typeface="Garamond"/>
              <a:sym typeface="Garamond"/>
            </a:endParaRPr>
          </a:p>
        </p:txBody>
      </p:sp>
      <p:sp>
        <p:nvSpPr>
          <p:cNvPr id="1308" name="Google Shape;1308;g36d83cdacf1_0_8"/>
          <p:cNvSpPr txBox="1"/>
          <p:nvPr/>
        </p:nvSpPr>
        <p:spPr>
          <a:xfrm>
            <a:off x="4930100" y="1080350"/>
            <a:ext cx="3290400" cy="184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000">
                <a:solidFill>
                  <a:srgbClr val="262626"/>
                </a:solidFill>
                <a:latin typeface="Garamond"/>
                <a:ea typeface="Garamond"/>
                <a:cs typeface="Garamond"/>
                <a:sym typeface="Garamond"/>
              </a:rPr>
              <a:t>Lost SCATA CEU Card</a:t>
            </a:r>
            <a:endParaRPr b="1" sz="2000">
              <a:solidFill>
                <a:srgbClr val="262626"/>
              </a:solidFill>
              <a:latin typeface="Garamond"/>
              <a:ea typeface="Garamond"/>
              <a:cs typeface="Garamond"/>
              <a:sym typeface="Garamond"/>
            </a:endParaRPr>
          </a:p>
          <a:p>
            <a:pPr indent="-355600" lvl="0" marL="457200" rtl="0" algn="l">
              <a:spcBef>
                <a:spcPts val="0"/>
              </a:spcBef>
              <a:spcAft>
                <a:spcPts val="0"/>
              </a:spcAft>
              <a:buClr>
                <a:srgbClr val="262626"/>
              </a:buClr>
              <a:buSzPts val="2000"/>
              <a:buFont typeface="Garamond"/>
              <a:buChar char="●"/>
            </a:pPr>
            <a:r>
              <a:rPr lang="en-US" sz="1800">
                <a:solidFill>
                  <a:srgbClr val="262626"/>
                </a:solidFill>
                <a:latin typeface="Garamond"/>
                <a:ea typeface="Garamond"/>
                <a:cs typeface="Garamond"/>
                <a:sym typeface="Garamond"/>
              </a:rPr>
              <a:t>Misplaced your CEU card, email </a:t>
            </a:r>
            <a:r>
              <a:rPr lang="en-US" sz="1800" u="sng">
                <a:solidFill>
                  <a:schemeClr val="hlink"/>
                </a:solidFill>
                <a:latin typeface="Garamond"/>
                <a:ea typeface="Garamond"/>
                <a:cs typeface="Garamond"/>
                <a:sym typeface="Garamond"/>
                <a:hlinkClick r:id="rId4"/>
              </a:rPr>
              <a:t>support@scata.org</a:t>
            </a:r>
            <a:r>
              <a:rPr lang="en-US" sz="1800">
                <a:solidFill>
                  <a:srgbClr val="262626"/>
                </a:solidFill>
                <a:latin typeface="Garamond"/>
                <a:ea typeface="Garamond"/>
                <a:cs typeface="Garamond"/>
                <a:sym typeface="Garamond"/>
              </a:rPr>
              <a:t> </a:t>
            </a:r>
            <a:r>
              <a:rPr b="1" lang="en-US" sz="2000">
                <a:solidFill>
                  <a:srgbClr val="262626"/>
                </a:solidFill>
                <a:latin typeface="Garamond"/>
                <a:ea typeface="Garamond"/>
                <a:cs typeface="Garamond"/>
                <a:sym typeface="Garamond"/>
              </a:rPr>
              <a:t> </a:t>
            </a:r>
            <a:endParaRPr b="1" sz="2000">
              <a:solidFill>
                <a:srgbClr val="262626"/>
              </a:solidFill>
              <a:latin typeface="Garamond"/>
              <a:ea typeface="Garamond"/>
              <a:cs typeface="Garamond"/>
              <a:sym typeface="Garamond"/>
            </a:endParaRPr>
          </a:p>
        </p:txBody>
      </p:sp>
      <p:sp>
        <p:nvSpPr>
          <p:cNvPr id="1309" name="Google Shape;1309;g36d83cdacf1_0_8"/>
          <p:cNvSpPr txBox="1"/>
          <p:nvPr/>
        </p:nvSpPr>
        <p:spPr>
          <a:xfrm>
            <a:off x="5087350" y="2697525"/>
            <a:ext cx="3088200" cy="1100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000">
                <a:solidFill>
                  <a:srgbClr val="262626"/>
                </a:solidFill>
                <a:latin typeface="Garamond"/>
                <a:ea typeface="Garamond"/>
                <a:cs typeface="Garamond"/>
                <a:sym typeface="Garamond"/>
              </a:rPr>
              <a:t>Not Receiving SCATA Emails</a:t>
            </a:r>
            <a:endParaRPr b="1" sz="2000">
              <a:solidFill>
                <a:srgbClr val="262626"/>
              </a:solidFill>
              <a:latin typeface="Garamond"/>
              <a:ea typeface="Garamond"/>
              <a:cs typeface="Garamond"/>
              <a:sym typeface="Garamond"/>
            </a:endParaRPr>
          </a:p>
          <a:p>
            <a:pPr indent="-342900" lvl="0" marL="457200" rtl="0" algn="l">
              <a:spcBef>
                <a:spcPts val="0"/>
              </a:spcBef>
              <a:spcAft>
                <a:spcPts val="0"/>
              </a:spcAft>
              <a:buClr>
                <a:srgbClr val="262626"/>
              </a:buClr>
              <a:buSzPts val="1800"/>
              <a:buFont typeface="Garamond"/>
              <a:buChar char="●"/>
            </a:pPr>
            <a:r>
              <a:rPr lang="en-US" sz="1800">
                <a:solidFill>
                  <a:srgbClr val="262626"/>
                </a:solidFill>
                <a:latin typeface="Garamond"/>
                <a:ea typeface="Garamond"/>
                <a:cs typeface="Garamond"/>
                <a:sym typeface="Garamond"/>
              </a:rPr>
              <a:t>Email </a:t>
            </a:r>
            <a:r>
              <a:rPr lang="en-US" sz="1800" u="sng">
                <a:solidFill>
                  <a:schemeClr val="hlink"/>
                </a:solidFill>
                <a:latin typeface="Garamond"/>
                <a:ea typeface="Garamond"/>
                <a:cs typeface="Garamond"/>
                <a:sym typeface="Garamond"/>
                <a:hlinkClick r:id="rId5"/>
              </a:rPr>
              <a:t>secretary@scata.org</a:t>
            </a:r>
            <a:r>
              <a:rPr lang="en-US" sz="1800">
                <a:solidFill>
                  <a:srgbClr val="262626"/>
                </a:solidFill>
                <a:latin typeface="Garamond"/>
                <a:ea typeface="Garamond"/>
                <a:cs typeface="Garamond"/>
                <a:sym typeface="Garamond"/>
              </a:rPr>
              <a:t>  </a:t>
            </a:r>
            <a:endParaRPr sz="1800">
              <a:solidFill>
                <a:srgbClr val="262626"/>
              </a:solidFill>
              <a:latin typeface="Garamond"/>
              <a:ea typeface="Garamond"/>
              <a:cs typeface="Garamond"/>
              <a:sym typeface="Garamond"/>
            </a:endParaRPr>
          </a:p>
        </p:txBody>
      </p:sp>
      <p:sp>
        <p:nvSpPr>
          <p:cNvPr id="1310" name="Google Shape;1310;g36d83cdacf1_0_8"/>
          <p:cNvSpPr txBox="1"/>
          <p:nvPr/>
        </p:nvSpPr>
        <p:spPr>
          <a:xfrm>
            <a:off x="516600" y="3108225"/>
            <a:ext cx="3425400" cy="1100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000">
                <a:solidFill>
                  <a:srgbClr val="262626"/>
                </a:solidFill>
                <a:latin typeface="Garamond"/>
                <a:ea typeface="Garamond"/>
                <a:cs typeface="Garamond"/>
                <a:sym typeface="Garamond"/>
              </a:rPr>
              <a:t>SCATA Profiles</a:t>
            </a:r>
            <a:endParaRPr b="1" sz="2000">
              <a:solidFill>
                <a:srgbClr val="262626"/>
              </a:solidFill>
              <a:latin typeface="Garamond"/>
              <a:ea typeface="Garamond"/>
              <a:cs typeface="Garamond"/>
              <a:sym typeface="Garamond"/>
            </a:endParaRPr>
          </a:p>
          <a:p>
            <a:pPr indent="-342900" lvl="0" marL="457200" rtl="0" algn="l">
              <a:spcBef>
                <a:spcPts val="0"/>
              </a:spcBef>
              <a:spcAft>
                <a:spcPts val="0"/>
              </a:spcAft>
              <a:buClr>
                <a:srgbClr val="262626"/>
              </a:buClr>
              <a:buSzPts val="1800"/>
              <a:buFont typeface="Garamond"/>
              <a:buChar char="●"/>
            </a:pPr>
            <a:r>
              <a:rPr lang="en-US" sz="1800">
                <a:solidFill>
                  <a:srgbClr val="262626"/>
                </a:solidFill>
                <a:latin typeface="Garamond"/>
                <a:ea typeface="Garamond"/>
                <a:cs typeface="Garamond"/>
                <a:sym typeface="Garamond"/>
              </a:rPr>
              <a:t>Update your SCATA profile yearly (Name, Address, Setting) </a:t>
            </a:r>
            <a:r>
              <a:rPr lang="en-US" sz="1800">
                <a:solidFill>
                  <a:srgbClr val="262626"/>
                </a:solidFill>
                <a:latin typeface="Garamond"/>
                <a:ea typeface="Garamond"/>
                <a:cs typeface="Garamond"/>
                <a:sym typeface="Garamond"/>
              </a:rPr>
              <a:t> </a:t>
            </a:r>
            <a:endParaRPr sz="1800">
              <a:solidFill>
                <a:srgbClr val="262626"/>
              </a:solidFill>
              <a:latin typeface="Garamond"/>
              <a:ea typeface="Garamond"/>
              <a:cs typeface="Garamond"/>
              <a:sym typeface="Garamond"/>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4" name="Shape 1314"/>
        <p:cNvGrpSpPr/>
        <p:nvPr/>
      </p:nvGrpSpPr>
      <p:grpSpPr>
        <a:xfrm>
          <a:off x="0" y="0"/>
          <a:ext cx="0" cy="0"/>
          <a:chOff x="0" y="0"/>
          <a:chExt cx="0" cy="0"/>
        </a:xfrm>
      </p:grpSpPr>
      <p:pic>
        <p:nvPicPr>
          <p:cNvPr id="1315" name="Google Shape;1315;p32" title="Follow Us On IG.png"/>
          <p:cNvPicPr preferRelativeResize="0"/>
          <p:nvPr/>
        </p:nvPicPr>
        <p:blipFill>
          <a:blip r:embed="rId3">
            <a:alphaModFix/>
          </a:blip>
          <a:stretch>
            <a:fillRect/>
          </a:stretch>
        </p:blipFill>
        <p:spPr>
          <a:xfrm>
            <a:off x="2152650" y="236650"/>
            <a:ext cx="4838700" cy="48387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1319" name="Shape 1319"/>
        <p:cNvGrpSpPr/>
        <p:nvPr/>
      </p:nvGrpSpPr>
      <p:grpSpPr>
        <a:xfrm>
          <a:off x="0" y="0"/>
          <a:ext cx="0" cy="0"/>
          <a:chOff x="0" y="0"/>
          <a:chExt cx="0" cy="0"/>
        </a:xfrm>
      </p:grpSpPr>
      <p:sp>
        <p:nvSpPr>
          <p:cNvPr id="1320" name="Google Shape;1320;p34"/>
          <p:cNvSpPr/>
          <p:nvPr/>
        </p:nvSpPr>
        <p:spPr>
          <a:xfrm>
            <a:off x="722874" y="-1"/>
            <a:ext cx="2951402" cy="611400"/>
          </a:xfrm>
          <a:prstGeom prst="rect">
            <a:avLst/>
          </a:prstGeom>
          <a:solidFill>
            <a:srgbClr val="1A2A63">
              <a:alpha val="34509"/>
            </a:srgbClr>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321" name="Google Shape;1321;p34"/>
          <p:cNvGrpSpPr/>
          <p:nvPr/>
        </p:nvGrpSpPr>
        <p:grpSpPr>
          <a:xfrm>
            <a:off x="4774186" y="1146274"/>
            <a:ext cx="3253501" cy="2520126"/>
            <a:chOff x="0" y="0"/>
            <a:chExt cx="3253500" cy="2520124"/>
          </a:xfrm>
        </p:grpSpPr>
        <p:sp>
          <p:nvSpPr>
            <p:cNvPr id="1322" name="Google Shape;1322;p34"/>
            <p:cNvSpPr txBox="1"/>
            <p:nvPr/>
          </p:nvSpPr>
          <p:spPr>
            <a:xfrm>
              <a:off x="0" y="0"/>
              <a:ext cx="3253500" cy="4445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Clr>
                  <a:srgbClr val="4D4A46"/>
                </a:buClr>
                <a:buSzPts val="3000"/>
                <a:buFont typeface="Georgia"/>
                <a:buNone/>
              </a:pPr>
              <a:r>
                <a:rPr b="0" i="0" lang="en-US" sz="3000" u="none" cap="none" strike="noStrike">
                  <a:solidFill>
                    <a:srgbClr val="4D4A46"/>
                  </a:solidFill>
                  <a:latin typeface="Georgia"/>
                  <a:ea typeface="Georgia"/>
                  <a:cs typeface="Georgia"/>
                  <a:sym typeface="Georgia"/>
                </a:rPr>
                <a:t>TREASURER</a:t>
              </a:r>
              <a:endParaRPr/>
            </a:p>
          </p:txBody>
        </p:sp>
        <p:sp>
          <p:nvSpPr>
            <p:cNvPr id="1323" name="Google Shape;1323;p34"/>
            <p:cNvSpPr txBox="1"/>
            <p:nvPr/>
          </p:nvSpPr>
          <p:spPr>
            <a:xfrm>
              <a:off x="455955" y="1534924"/>
              <a:ext cx="2797500" cy="985200"/>
            </a:xfrm>
            <a:prstGeom prst="rect">
              <a:avLst/>
            </a:prstGeom>
            <a:noFill/>
            <a:ln>
              <a:noFill/>
            </a:ln>
          </p:spPr>
          <p:txBody>
            <a:bodyPr anchorCtr="0" anchor="t" bIns="0" lIns="0" spcFirstLastPara="1" rIns="0" wrap="square" tIns="0">
              <a:spAutoFit/>
            </a:bodyPr>
            <a:lstStyle/>
            <a:p>
              <a:pPr indent="0" lvl="0" marL="0" marR="0" rtl="0" algn="r">
                <a:lnSpc>
                  <a:spcPct val="150000"/>
                </a:lnSpc>
                <a:spcBef>
                  <a:spcPts val="0"/>
                </a:spcBef>
                <a:spcAft>
                  <a:spcPts val="0"/>
                </a:spcAft>
                <a:buClr>
                  <a:srgbClr val="4D4A46"/>
                </a:buClr>
                <a:buSzPts val="1600"/>
                <a:buFont typeface="Georgia"/>
                <a:buNone/>
              </a:pPr>
              <a:r>
                <a:rPr b="0" i="0" lang="en-US" sz="1600" u="none" cap="none" strike="noStrike">
                  <a:solidFill>
                    <a:srgbClr val="4D4A46"/>
                  </a:solidFill>
                  <a:latin typeface="Georgia"/>
                  <a:ea typeface="Georgia"/>
                  <a:cs typeface="Georgia"/>
                  <a:sym typeface="Georgia"/>
                </a:rPr>
                <a:t>JOE CAUBLE, MA, </a:t>
              </a:r>
              <a:r>
                <a:rPr lang="en-US" sz="1600">
                  <a:solidFill>
                    <a:srgbClr val="4D4A46"/>
                  </a:solidFill>
                  <a:latin typeface="Georgia"/>
                  <a:ea typeface="Georgia"/>
                  <a:cs typeface="Georgia"/>
                  <a:sym typeface="Georgia"/>
                </a:rPr>
                <a:t>LAT</a:t>
              </a:r>
              <a:r>
                <a:rPr b="0" i="0" lang="en-US" sz="1600" u="none" cap="none" strike="noStrike">
                  <a:solidFill>
                    <a:srgbClr val="4D4A46"/>
                  </a:solidFill>
                  <a:latin typeface="Georgia"/>
                  <a:ea typeface="Georgia"/>
                  <a:cs typeface="Georgia"/>
                  <a:sym typeface="Georgia"/>
                </a:rPr>
                <a:t>, ATC</a:t>
              </a:r>
              <a:endParaRPr/>
            </a:p>
            <a:p>
              <a:pPr indent="0" lvl="0" marL="0" marR="0" rtl="0" algn="r">
                <a:lnSpc>
                  <a:spcPct val="150000"/>
                </a:lnSpc>
                <a:spcBef>
                  <a:spcPts val="0"/>
                </a:spcBef>
                <a:spcAft>
                  <a:spcPts val="0"/>
                </a:spcAft>
                <a:buClr>
                  <a:srgbClr val="4D4A46"/>
                </a:buClr>
                <a:buSzPts val="1600"/>
                <a:buFont typeface="Georgia"/>
                <a:buNone/>
              </a:pPr>
              <a:r>
                <a:rPr b="0" i="0" lang="en-US" sz="1600" u="none" cap="none" strike="noStrike">
                  <a:solidFill>
                    <a:srgbClr val="4D4A46"/>
                  </a:solidFill>
                  <a:latin typeface="Georgia"/>
                  <a:ea typeface="Georgia"/>
                  <a:cs typeface="Georgia"/>
                  <a:sym typeface="Georgia"/>
                </a:rPr>
                <a:t>McLeod Health</a:t>
              </a:r>
              <a:endParaRPr/>
            </a:p>
            <a:p>
              <a:pPr indent="0" lvl="0" marL="0" marR="0" rtl="0" algn="r">
                <a:lnSpc>
                  <a:spcPct val="150000"/>
                </a:lnSpc>
                <a:spcBef>
                  <a:spcPts val="0"/>
                </a:spcBef>
                <a:spcAft>
                  <a:spcPts val="0"/>
                </a:spcAft>
                <a:buClr>
                  <a:srgbClr val="4D4A46"/>
                </a:buClr>
                <a:buSzPts val="1600"/>
                <a:buFont typeface="Georgia"/>
                <a:buNone/>
              </a:pPr>
              <a:r>
                <a:t/>
              </a:r>
              <a:endParaRPr b="0" i="0" sz="1600" u="none" cap="none" strike="noStrike">
                <a:solidFill>
                  <a:srgbClr val="4D4A46"/>
                </a:solidFill>
                <a:latin typeface="Georgia"/>
                <a:ea typeface="Georgia"/>
                <a:cs typeface="Georgia"/>
                <a:sym typeface="Georgia"/>
              </a:endParaRPr>
            </a:p>
          </p:txBody>
        </p:sp>
      </p:grpSp>
      <p:pic>
        <p:nvPicPr>
          <p:cNvPr descr="Picture 2" id="1324" name="Google Shape;1324;p34"/>
          <p:cNvPicPr preferRelativeResize="0"/>
          <p:nvPr/>
        </p:nvPicPr>
        <p:blipFill rotWithShape="1">
          <a:blip r:embed="rId3">
            <a:alphaModFix/>
          </a:blip>
          <a:srcRect b="0" l="0" r="0" t="0"/>
          <a:stretch/>
        </p:blipFill>
        <p:spPr>
          <a:xfrm>
            <a:off x="539026" y="1322172"/>
            <a:ext cx="4077081" cy="271805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1328" name="Shape 1328"/>
        <p:cNvGrpSpPr/>
        <p:nvPr/>
      </p:nvGrpSpPr>
      <p:grpSpPr>
        <a:xfrm>
          <a:off x="0" y="0"/>
          <a:ext cx="0" cy="0"/>
          <a:chOff x="0" y="0"/>
          <a:chExt cx="0" cy="0"/>
        </a:xfrm>
      </p:grpSpPr>
      <p:sp>
        <p:nvSpPr>
          <p:cNvPr id="1329" name="Google Shape;1329;p35"/>
          <p:cNvSpPr txBox="1"/>
          <p:nvPr/>
        </p:nvSpPr>
        <p:spPr>
          <a:xfrm>
            <a:off x="6137909" y="1470838"/>
            <a:ext cx="5169001" cy="266701"/>
          </a:xfrm>
          <a:prstGeom prst="rect">
            <a:avLst/>
          </a:prstGeom>
          <a:noFill/>
          <a:ln>
            <a:noFill/>
          </a:ln>
        </p:spPr>
        <p:txBody>
          <a:bodyPr anchorCtr="0" anchor="t" bIns="0" lIns="0" spcFirstLastPara="1" rIns="0" wrap="square" tIns="0">
            <a:spAutoFit/>
          </a:bodyPr>
          <a:lstStyle/>
          <a:p>
            <a:pPr indent="0" lvl="0" marL="0" marR="0" rtl="0" algn="l">
              <a:lnSpc>
                <a:spcPct val="120027"/>
              </a:lnSpc>
              <a:spcBef>
                <a:spcPts val="0"/>
              </a:spcBef>
              <a:spcAft>
                <a:spcPts val="0"/>
              </a:spcAft>
              <a:buClr>
                <a:srgbClr val="4D4A46"/>
              </a:buClr>
              <a:buSzPts val="1800"/>
              <a:buFont typeface="Georgia"/>
              <a:buNone/>
            </a:pPr>
            <a:r>
              <a:rPr b="0" i="0" lang="en-US" sz="1800" u="none" cap="none" strike="noStrike">
                <a:solidFill>
                  <a:srgbClr val="4D4A46"/>
                </a:solidFill>
                <a:latin typeface="Georgia"/>
                <a:ea typeface="Georgia"/>
                <a:cs typeface="Georgia"/>
                <a:sym typeface="Georgia"/>
              </a:rPr>
              <a:t>TREASURER REPORT</a:t>
            </a:r>
            <a:endParaRPr/>
          </a:p>
        </p:txBody>
      </p:sp>
      <p:sp>
        <p:nvSpPr>
          <p:cNvPr id="1330" name="Google Shape;1330;p35"/>
          <p:cNvSpPr txBox="1"/>
          <p:nvPr/>
        </p:nvSpPr>
        <p:spPr>
          <a:xfrm>
            <a:off x="5760720" y="1470838"/>
            <a:ext cx="2816104" cy="1689245"/>
          </a:xfrm>
          <a:prstGeom prst="rect">
            <a:avLst/>
          </a:prstGeom>
          <a:noFill/>
          <a:ln>
            <a:noFill/>
          </a:ln>
        </p:spPr>
        <p:txBody>
          <a:bodyPr anchorCtr="0" anchor="t" bIns="0" lIns="0" spcFirstLastPara="1" rIns="0" wrap="square" tIns="0">
            <a:spAutoFit/>
          </a:bodyPr>
          <a:lstStyle/>
          <a:p>
            <a:pPr indent="457200" lvl="0" marL="0" marR="0" rtl="0" algn="l">
              <a:lnSpc>
                <a:spcPct val="150015"/>
              </a:lnSpc>
              <a:spcBef>
                <a:spcPts val="0"/>
              </a:spcBef>
              <a:spcAft>
                <a:spcPts val="0"/>
              </a:spcAft>
              <a:buClr>
                <a:srgbClr val="4D4A46"/>
              </a:buClr>
              <a:buSzPts val="1600"/>
              <a:buFont typeface="Georgia"/>
              <a:buNone/>
            </a:pPr>
            <a:r>
              <a:t/>
            </a:r>
            <a:endParaRPr b="0" i="0" sz="1600" u="none" cap="none" strike="noStrike">
              <a:solidFill>
                <a:srgbClr val="4D4A46"/>
              </a:solidFill>
              <a:latin typeface="Georgia"/>
              <a:ea typeface="Georgia"/>
              <a:cs typeface="Georgia"/>
              <a:sym typeface="Georgia"/>
            </a:endParaRPr>
          </a:p>
          <a:p>
            <a:pPr indent="457200" lvl="0" marL="0" marR="0" rtl="0" algn="l">
              <a:lnSpc>
                <a:spcPct val="150015"/>
              </a:lnSpc>
              <a:spcBef>
                <a:spcPts val="0"/>
              </a:spcBef>
              <a:spcAft>
                <a:spcPts val="0"/>
              </a:spcAft>
              <a:buClr>
                <a:srgbClr val="4D4A46"/>
              </a:buClr>
              <a:buSzPts val="1600"/>
              <a:buFont typeface="Georgia"/>
              <a:buNone/>
            </a:pPr>
            <a:r>
              <a:rPr b="0" i="0" lang="en-US" sz="1600" u="none" cap="none" strike="noStrike">
                <a:solidFill>
                  <a:srgbClr val="4D4A46"/>
                </a:solidFill>
                <a:latin typeface="Georgia"/>
                <a:ea typeface="Georgia"/>
                <a:cs typeface="Georgia"/>
                <a:sym typeface="Georgia"/>
              </a:rPr>
              <a:t>Balance Sheet </a:t>
            </a:r>
            <a:endParaRPr/>
          </a:p>
          <a:p>
            <a:pPr indent="457200" lvl="0" marL="0" marR="0" rtl="0" algn="l">
              <a:lnSpc>
                <a:spcPct val="150015"/>
              </a:lnSpc>
              <a:spcBef>
                <a:spcPts val="0"/>
              </a:spcBef>
              <a:spcAft>
                <a:spcPts val="0"/>
              </a:spcAft>
              <a:buClr>
                <a:srgbClr val="4D4A46"/>
              </a:buClr>
              <a:buSzPts val="1600"/>
              <a:buFont typeface="Georgia"/>
              <a:buNone/>
            </a:pPr>
            <a:r>
              <a:rPr b="0" i="0" lang="en-US" sz="1600" u="none" cap="none" strike="noStrike">
                <a:solidFill>
                  <a:srgbClr val="4D4A46"/>
                </a:solidFill>
                <a:latin typeface="Georgia"/>
                <a:ea typeface="Georgia"/>
                <a:cs typeface="Georgia"/>
                <a:sym typeface="Georgia"/>
              </a:rPr>
              <a:t>As of July 9, 2023</a:t>
            </a:r>
            <a:endParaRPr/>
          </a:p>
          <a:p>
            <a:pPr indent="457200" lvl="0" marL="0" marR="0" rtl="0" algn="l">
              <a:lnSpc>
                <a:spcPct val="150015"/>
              </a:lnSpc>
              <a:spcBef>
                <a:spcPts val="0"/>
              </a:spcBef>
              <a:spcAft>
                <a:spcPts val="0"/>
              </a:spcAft>
              <a:buClr>
                <a:srgbClr val="4D4A46"/>
              </a:buClr>
              <a:buSzPts val="1600"/>
              <a:buFont typeface="Georgia"/>
              <a:buNone/>
            </a:pPr>
            <a:r>
              <a:t/>
            </a:r>
            <a:endParaRPr b="0" i="0" sz="1600" u="none" cap="none" strike="noStrike">
              <a:solidFill>
                <a:srgbClr val="4D4A46"/>
              </a:solidFill>
              <a:latin typeface="Georgia"/>
              <a:ea typeface="Georgia"/>
              <a:cs typeface="Georgia"/>
              <a:sym typeface="Georgia"/>
            </a:endParaRPr>
          </a:p>
        </p:txBody>
      </p:sp>
      <p:graphicFrame>
        <p:nvGraphicFramePr>
          <p:cNvPr id="1331" name="Google Shape;1331;p35"/>
          <p:cNvGraphicFramePr/>
          <p:nvPr/>
        </p:nvGraphicFramePr>
        <p:xfrm>
          <a:off x="0" y="0"/>
          <a:ext cx="3000000" cy="3000000"/>
        </p:xfrm>
        <a:graphic>
          <a:graphicData uri="http://schemas.openxmlformats.org/drawingml/2006/table">
            <a:tbl>
              <a:tblPr>
                <a:noFill/>
                <a:tableStyleId>{9E026248-6720-4AF0-AF2E-D2DE6B282BDC}</a:tableStyleId>
              </a:tblPr>
              <a:tblGrid>
                <a:gridCol w="3562225"/>
                <a:gridCol w="2024750"/>
              </a:tblGrid>
              <a:tr h="300375">
                <a:tc gridSpan="2">
                  <a:txBody>
                    <a:bodyPr/>
                    <a:lstStyle/>
                    <a:p>
                      <a:pPr indent="0" lvl="0" marL="0" marR="0" rtl="0" algn="l">
                        <a:lnSpc>
                          <a:spcPct val="100000"/>
                        </a:lnSpc>
                        <a:spcBef>
                          <a:spcPts val="0"/>
                        </a:spcBef>
                        <a:spcAft>
                          <a:spcPts val="0"/>
                        </a:spcAft>
                        <a:buClr>
                          <a:srgbClr val="FFFFFF"/>
                        </a:buClr>
                        <a:buSzPts val="800"/>
                        <a:buFont typeface="Calibri"/>
                        <a:buNone/>
                      </a:pPr>
                      <a:r>
                        <a:rPr b="1" lang="en-US" sz="800" u="none" cap="none" strike="noStrike">
                          <a:solidFill>
                            <a:srgbClr val="FFFFFF"/>
                          </a:solidFill>
                          <a:latin typeface="Calibri"/>
                          <a:ea typeface="Calibri"/>
                          <a:cs typeface="Calibri"/>
                          <a:sym typeface="Calibri"/>
                        </a:rPr>
                        <a:t>ASSETS</a:t>
                      </a:r>
                      <a:endParaRPr/>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252525"/>
                      </a:solidFill>
                      <a:prstDash val="solid"/>
                      <a:round/>
                      <a:headEnd len="sm" w="sm" type="none"/>
                      <a:tailEnd len="sm" w="sm" type="none"/>
                    </a:lnB>
                    <a:solidFill>
                      <a:srgbClr val="0B5394"/>
                    </a:solidFill>
                  </a:tcPr>
                </a:tc>
                <a:tc hMerge="1"/>
              </a:tr>
              <a:tr h="315650">
                <a:tc>
                  <a:txBody>
                    <a:bodyPr/>
                    <a:lstStyle/>
                    <a:p>
                      <a:pPr indent="0" lvl="0" marL="0" marR="0" rtl="0" algn="l">
                        <a:lnSpc>
                          <a:spcPct val="100000"/>
                        </a:lnSpc>
                        <a:spcBef>
                          <a:spcPts val="0"/>
                        </a:spcBef>
                        <a:spcAft>
                          <a:spcPts val="0"/>
                        </a:spcAft>
                        <a:buClr>
                          <a:schemeClr val="dk1"/>
                        </a:buClr>
                        <a:buSzPts val="900"/>
                        <a:buFont typeface="Calibri"/>
                        <a:buNone/>
                      </a:pPr>
                      <a:r>
                        <a:rPr lang="en-US" sz="900" u="none" cap="none" strike="noStrike">
                          <a:latin typeface="Calibri"/>
                          <a:ea typeface="Calibri"/>
                          <a:cs typeface="Calibri"/>
                          <a:sym typeface="Calibri"/>
                        </a:rPr>
                        <a:t>  Current Assets</a:t>
                      </a:r>
                      <a:endParaRPr/>
                    </a:p>
                  </a:txBody>
                  <a:tcPr marT="88900" marB="88900" marR="88900" marL="88900">
                    <a:lnL cap="flat" cmpd="sng" w="12700">
                      <a:solidFill>
                        <a:srgbClr val="252525"/>
                      </a:solidFill>
                      <a:prstDash val="solid"/>
                      <a:round/>
                      <a:headEnd len="sm" w="sm" type="none"/>
                      <a:tailEnd len="sm" w="sm" type="none"/>
                    </a:lnL>
                    <a:lnR cap="flat" cmpd="sng" w="12700">
                      <a:solidFill>
                        <a:srgbClr val="252525"/>
                      </a:solidFill>
                      <a:prstDash val="solid"/>
                      <a:round/>
                      <a:headEnd len="sm" w="sm" type="none"/>
                      <a:tailEnd len="sm" w="sm" type="none"/>
                    </a:lnR>
                    <a:lnT cap="flat" cmpd="sng" w="12700">
                      <a:solidFill>
                        <a:srgbClr val="252525"/>
                      </a:solidFill>
                      <a:prstDash val="solid"/>
                      <a:round/>
                      <a:headEnd len="sm" w="sm" type="none"/>
                      <a:tailEnd len="sm" w="sm" type="none"/>
                    </a:lnT>
                    <a:lnB cap="flat" cmpd="sng" w="12700">
                      <a:solidFill>
                        <a:srgbClr val="252525"/>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900"/>
                        <a:buFont typeface="Calibri"/>
                        <a:buNone/>
                      </a:pPr>
                      <a:r>
                        <a:t/>
                      </a:r>
                      <a:endParaRPr sz="900" u="none" cap="none" strike="noStrike">
                        <a:latin typeface="Calibri"/>
                        <a:ea typeface="Calibri"/>
                        <a:cs typeface="Calibri"/>
                        <a:sym typeface="Calibri"/>
                      </a:endParaRPr>
                    </a:p>
                  </a:txBody>
                  <a:tcPr marT="88900" marB="88900" marR="88900" marL="88900">
                    <a:lnL cap="flat" cmpd="sng" w="12700">
                      <a:solidFill>
                        <a:srgbClr val="252525"/>
                      </a:solidFill>
                      <a:prstDash val="solid"/>
                      <a:round/>
                      <a:headEnd len="sm" w="sm" type="none"/>
                      <a:tailEnd len="sm" w="sm" type="none"/>
                    </a:lnL>
                    <a:lnR cap="flat" cmpd="sng" w="12700">
                      <a:solidFill>
                        <a:srgbClr val="252525"/>
                      </a:solidFill>
                      <a:prstDash val="solid"/>
                      <a:round/>
                      <a:headEnd len="sm" w="sm" type="none"/>
                      <a:tailEnd len="sm" w="sm" type="none"/>
                    </a:lnR>
                    <a:lnT cap="flat" cmpd="sng" w="12700">
                      <a:solidFill>
                        <a:srgbClr val="252525"/>
                      </a:solidFill>
                      <a:prstDash val="solid"/>
                      <a:round/>
                      <a:headEnd len="sm" w="sm" type="none"/>
                      <a:tailEnd len="sm" w="sm" type="none"/>
                    </a:lnT>
                    <a:lnB cap="flat" cmpd="sng" w="12700">
                      <a:solidFill>
                        <a:srgbClr val="252525"/>
                      </a:solidFill>
                      <a:prstDash val="solid"/>
                      <a:round/>
                      <a:headEnd len="sm" w="sm" type="none"/>
                      <a:tailEnd len="sm" w="sm" type="none"/>
                    </a:lnB>
                    <a:solidFill>
                      <a:srgbClr val="FFFFFF"/>
                    </a:solidFill>
                  </a:tcPr>
                </a:tc>
              </a:tr>
              <a:tr h="315650">
                <a:tc>
                  <a:txBody>
                    <a:bodyPr/>
                    <a:lstStyle/>
                    <a:p>
                      <a:pPr indent="0" lvl="0" marL="0" marR="0" rtl="0" algn="l">
                        <a:lnSpc>
                          <a:spcPct val="100000"/>
                        </a:lnSpc>
                        <a:spcBef>
                          <a:spcPts val="0"/>
                        </a:spcBef>
                        <a:spcAft>
                          <a:spcPts val="0"/>
                        </a:spcAft>
                        <a:buClr>
                          <a:schemeClr val="dk1"/>
                        </a:buClr>
                        <a:buSzPts val="900"/>
                        <a:buFont typeface="Calibri"/>
                        <a:buNone/>
                      </a:pPr>
                      <a:r>
                        <a:rPr lang="en-US" sz="900" u="none" cap="none" strike="noStrike">
                          <a:latin typeface="Calibri"/>
                          <a:ea typeface="Calibri"/>
                          <a:cs typeface="Calibri"/>
                          <a:sym typeface="Calibri"/>
                        </a:rPr>
                        <a:t>      Bank Accounts</a:t>
                      </a:r>
                      <a:endParaRPr/>
                    </a:p>
                  </a:txBody>
                  <a:tcPr marT="88900" marB="88900" marR="88900" marL="88900">
                    <a:lnL cap="flat" cmpd="sng" w="12700">
                      <a:solidFill>
                        <a:srgbClr val="252525"/>
                      </a:solidFill>
                      <a:prstDash val="solid"/>
                      <a:round/>
                      <a:headEnd len="sm" w="sm" type="none"/>
                      <a:tailEnd len="sm" w="sm" type="none"/>
                    </a:lnL>
                    <a:lnR cap="flat" cmpd="sng" w="12700">
                      <a:solidFill>
                        <a:srgbClr val="252525"/>
                      </a:solidFill>
                      <a:prstDash val="solid"/>
                      <a:round/>
                      <a:headEnd len="sm" w="sm" type="none"/>
                      <a:tailEnd len="sm" w="sm" type="none"/>
                    </a:lnR>
                    <a:lnT cap="flat" cmpd="sng" w="12700">
                      <a:solidFill>
                        <a:srgbClr val="252525"/>
                      </a:solidFill>
                      <a:prstDash val="solid"/>
                      <a:round/>
                      <a:headEnd len="sm" w="sm" type="none"/>
                      <a:tailEnd len="sm" w="sm" type="none"/>
                    </a:lnT>
                    <a:lnB cap="flat" cmpd="sng" w="12700">
                      <a:solidFill>
                        <a:srgbClr val="252525"/>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900"/>
                        <a:buFont typeface="Calibri"/>
                        <a:buNone/>
                      </a:pPr>
                      <a:r>
                        <a:t/>
                      </a:r>
                      <a:endParaRPr sz="900" u="none" cap="none" strike="noStrike">
                        <a:latin typeface="Calibri"/>
                        <a:ea typeface="Calibri"/>
                        <a:cs typeface="Calibri"/>
                        <a:sym typeface="Calibri"/>
                      </a:endParaRPr>
                    </a:p>
                  </a:txBody>
                  <a:tcPr marT="88900" marB="88900" marR="88900" marL="88900">
                    <a:lnL cap="flat" cmpd="sng" w="12700">
                      <a:solidFill>
                        <a:srgbClr val="252525"/>
                      </a:solidFill>
                      <a:prstDash val="solid"/>
                      <a:round/>
                      <a:headEnd len="sm" w="sm" type="none"/>
                      <a:tailEnd len="sm" w="sm" type="none"/>
                    </a:lnL>
                    <a:lnR cap="flat" cmpd="sng" w="12700">
                      <a:solidFill>
                        <a:srgbClr val="252525"/>
                      </a:solidFill>
                      <a:prstDash val="solid"/>
                      <a:round/>
                      <a:headEnd len="sm" w="sm" type="none"/>
                      <a:tailEnd len="sm" w="sm" type="none"/>
                    </a:lnR>
                    <a:lnT cap="flat" cmpd="sng" w="12700">
                      <a:solidFill>
                        <a:srgbClr val="252525"/>
                      </a:solidFill>
                      <a:prstDash val="solid"/>
                      <a:round/>
                      <a:headEnd len="sm" w="sm" type="none"/>
                      <a:tailEnd len="sm" w="sm" type="none"/>
                    </a:lnT>
                    <a:lnB cap="flat" cmpd="sng" w="12700">
                      <a:solidFill>
                        <a:srgbClr val="252525"/>
                      </a:solidFill>
                      <a:prstDash val="solid"/>
                      <a:round/>
                      <a:headEnd len="sm" w="sm" type="none"/>
                      <a:tailEnd len="sm" w="sm" type="none"/>
                    </a:lnB>
                    <a:solidFill>
                      <a:srgbClr val="FFFFFF"/>
                    </a:solidFill>
                  </a:tcPr>
                </a:tc>
              </a:tr>
              <a:tr h="315650">
                <a:tc>
                  <a:txBody>
                    <a:bodyPr/>
                    <a:lstStyle/>
                    <a:p>
                      <a:pPr indent="0" lvl="0" marL="0" marR="0" rtl="0" algn="l">
                        <a:lnSpc>
                          <a:spcPct val="100000"/>
                        </a:lnSpc>
                        <a:spcBef>
                          <a:spcPts val="0"/>
                        </a:spcBef>
                        <a:spcAft>
                          <a:spcPts val="0"/>
                        </a:spcAft>
                        <a:buClr>
                          <a:schemeClr val="dk1"/>
                        </a:buClr>
                        <a:buSzPts val="900"/>
                        <a:buFont typeface="Calibri"/>
                        <a:buNone/>
                      </a:pPr>
                      <a:r>
                        <a:rPr lang="en-US" sz="900" u="none" cap="none" strike="noStrike">
                          <a:latin typeface="Calibri"/>
                          <a:ea typeface="Calibri"/>
                          <a:cs typeface="Calibri"/>
                          <a:sym typeface="Calibri"/>
                        </a:rPr>
                        <a:t>          Checking</a:t>
                      </a:r>
                      <a:endParaRPr/>
                    </a:p>
                  </a:txBody>
                  <a:tcPr marT="88900" marB="88900" marR="88900" marL="88900">
                    <a:lnL cap="flat" cmpd="sng" w="12700">
                      <a:solidFill>
                        <a:srgbClr val="252525"/>
                      </a:solidFill>
                      <a:prstDash val="solid"/>
                      <a:round/>
                      <a:headEnd len="sm" w="sm" type="none"/>
                      <a:tailEnd len="sm" w="sm" type="none"/>
                    </a:lnL>
                    <a:lnR cap="flat" cmpd="sng" w="12700">
                      <a:solidFill>
                        <a:srgbClr val="252525"/>
                      </a:solidFill>
                      <a:prstDash val="solid"/>
                      <a:round/>
                      <a:headEnd len="sm" w="sm" type="none"/>
                      <a:tailEnd len="sm" w="sm" type="none"/>
                    </a:lnR>
                    <a:lnT cap="flat" cmpd="sng" w="12700">
                      <a:solidFill>
                        <a:srgbClr val="252525"/>
                      </a:solidFill>
                      <a:prstDash val="solid"/>
                      <a:round/>
                      <a:headEnd len="sm" w="sm" type="none"/>
                      <a:tailEnd len="sm" w="sm" type="none"/>
                    </a:lnT>
                    <a:lnB cap="flat" cmpd="sng" w="12700">
                      <a:solidFill>
                        <a:srgbClr val="252525"/>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900"/>
                        <a:buFont typeface="Calibri"/>
                        <a:buNone/>
                      </a:pPr>
                      <a:r>
                        <a:rPr lang="en-US"/>
                        <a:t>$ 41,587.96</a:t>
                      </a:r>
                      <a:endParaRPr/>
                    </a:p>
                  </a:txBody>
                  <a:tcPr marT="88900" marB="88900" marR="88900" marL="88900">
                    <a:lnL cap="flat" cmpd="sng" w="12700">
                      <a:solidFill>
                        <a:srgbClr val="252525"/>
                      </a:solidFill>
                      <a:prstDash val="solid"/>
                      <a:round/>
                      <a:headEnd len="sm" w="sm" type="none"/>
                      <a:tailEnd len="sm" w="sm" type="none"/>
                    </a:lnL>
                    <a:lnR cap="flat" cmpd="sng" w="12700">
                      <a:solidFill>
                        <a:srgbClr val="252525"/>
                      </a:solidFill>
                      <a:prstDash val="solid"/>
                      <a:round/>
                      <a:headEnd len="sm" w="sm" type="none"/>
                      <a:tailEnd len="sm" w="sm" type="none"/>
                    </a:lnR>
                    <a:lnT cap="flat" cmpd="sng" w="12700">
                      <a:solidFill>
                        <a:srgbClr val="252525"/>
                      </a:solidFill>
                      <a:prstDash val="solid"/>
                      <a:round/>
                      <a:headEnd len="sm" w="sm" type="none"/>
                      <a:tailEnd len="sm" w="sm" type="none"/>
                    </a:lnT>
                    <a:lnB cap="flat" cmpd="sng" w="12700">
                      <a:solidFill>
                        <a:srgbClr val="252525"/>
                      </a:solidFill>
                      <a:prstDash val="solid"/>
                      <a:round/>
                      <a:headEnd len="sm" w="sm" type="none"/>
                      <a:tailEnd len="sm" w="sm" type="none"/>
                    </a:lnB>
                    <a:solidFill>
                      <a:srgbClr val="FFFFFF"/>
                    </a:solidFill>
                  </a:tcPr>
                </a:tc>
              </a:tr>
              <a:tr h="315650">
                <a:tc>
                  <a:txBody>
                    <a:bodyPr/>
                    <a:lstStyle/>
                    <a:p>
                      <a:pPr indent="0" lvl="0" marL="0" marR="0" rtl="0" algn="l">
                        <a:lnSpc>
                          <a:spcPct val="100000"/>
                        </a:lnSpc>
                        <a:spcBef>
                          <a:spcPts val="0"/>
                        </a:spcBef>
                        <a:spcAft>
                          <a:spcPts val="0"/>
                        </a:spcAft>
                        <a:buClr>
                          <a:schemeClr val="dk1"/>
                        </a:buClr>
                        <a:buSzPts val="900"/>
                        <a:buFont typeface="Calibri"/>
                        <a:buNone/>
                      </a:pPr>
                      <a:r>
                        <a:rPr lang="en-US" sz="900" u="none" cap="none" strike="noStrike">
                          <a:latin typeface="Calibri"/>
                          <a:ea typeface="Calibri"/>
                          <a:cs typeface="Calibri"/>
                          <a:sym typeface="Calibri"/>
                        </a:rPr>
                        <a:t>          Money Market</a:t>
                      </a:r>
                      <a:endParaRPr/>
                    </a:p>
                  </a:txBody>
                  <a:tcPr marT="88900" marB="88900" marR="88900" marL="88900">
                    <a:lnL cap="flat" cmpd="sng" w="12700">
                      <a:solidFill>
                        <a:srgbClr val="252525"/>
                      </a:solidFill>
                      <a:prstDash val="solid"/>
                      <a:round/>
                      <a:headEnd len="sm" w="sm" type="none"/>
                      <a:tailEnd len="sm" w="sm" type="none"/>
                    </a:lnL>
                    <a:lnR cap="flat" cmpd="sng" w="12700">
                      <a:solidFill>
                        <a:srgbClr val="252525"/>
                      </a:solidFill>
                      <a:prstDash val="solid"/>
                      <a:round/>
                      <a:headEnd len="sm" w="sm" type="none"/>
                      <a:tailEnd len="sm" w="sm" type="none"/>
                    </a:lnR>
                    <a:lnT cap="flat" cmpd="sng" w="12700">
                      <a:solidFill>
                        <a:srgbClr val="252525"/>
                      </a:solidFill>
                      <a:prstDash val="solid"/>
                      <a:round/>
                      <a:headEnd len="sm" w="sm" type="none"/>
                      <a:tailEnd len="sm" w="sm" type="none"/>
                    </a:lnT>
                    <a:lnB cap="flat" cmpd="sng" w="12700">
                      <a:solidFill>
                        <a:srgbClr val="252525"/>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900"/>
                        <a:buFont typeface="Calibri"/>
                        <a:buNone/>
                      </a:pPr>
                      <a:r>
                        <a:rPr lang="en-US"/>
                        <a:t>$ 108,337.34</a:t>
                      </a:r>
                      <a:endParaRPr/>
                    </a:p>
                  </a:txBody>
                  <a:tcPr marT="88900" marB="88900" marR="88900" marL="88900">
                    <a:lnL cap="flat" cmpd="sng" w="12700">
                      <a:solidFill>
                        <a:srgbClr val="252525"/>
                      </a:solidFill>
                      <a:prstDash val="solid"/>
                      <a:round/>
                      <a:headEnd len="sm" w="sm" type="none"/>
                      <a:tailEnd len="sm" w="sm" type="none"/>
                    </a:lnL>
                    <a:lnR cap="flat" cmpd="sng" w="12700">
                      <a:solidFill>
                        <a:srgbClr val="252525"/>
                      </a:solidFill>
                      <a:prstDash val="solid"/>
                      <a:round/>
                      <a:headEnd len="sm" w="sm" type="none"/>
                      <a:tailEnd len="sm" w="sm" type="none"/>
                    </a:lnR>
                    <a:lnT cap="flat" cmpd="sng" w="12700">
                      <a:solidFill>
                        <a:srgbClr val="252525"/>
                      </a:solidFill>
                      <a:prstDash val="solid"/>
                      <a:round/>
                      <a:headEnd len="sm" w="sm" type="none"/>
                      <a:tailEnd len="sm" w="sm" type="none"/>
                    </a:lnT>
                    <a:lnB cap="flat" cmpd="sng" w="12700">
                      <a:solidFill>
                        <a:srgbClr val="252525"/>
                      </a:solidFill>
                      <a:prstDash val="solid"/>
                      <a:round/>
                      <a:headEnd len="sm" w="sm" type="none"/>
                      <a:tailEnd len="sm" w="sm" type="none"/>
                    </a:lnB>
                    <a:solidFill>
                      <a:srgbClr val="FFFFFF"/>
                    </a:solidFill>
                  </a:tcPr>
                </a:tc>
              </a:tr>
              <a:tr h="315650">
                <a:tc>
                  <a:txBody>
                    <a:bodyPr/>
                    <a:lstStyle/>
                    <a:p>
                      <a:pPr indent="0" lvl="0" marL="0" marR="0" rtl="0" algn="l">
                        <a:lnSpc>
                          <a:spcPct val="100000"/>
                        </a:lnSpc>
                        <a:spcBef>
                          <a:spcPts val="0"/>
                        </a:spcBef>
                        <a:spcAft>
                          <a:spcPts val="0"/>
                        </a:spcAft>
                        <a:buClr>
                          <a:schemeClr val="dk1"/>
                        </a:buClr>
                        <a:buSzPts val="900"/>
                        <a:buFont typeface="Calibri"/>
                        <a:buNone/>
                      </a:pPr>
                      <a:r>
                        <a:rPr b="1" lang="en-US" sz="900" u="none" cap="none" strike="noStrike">
                          <a:latin typeface="Calibri"/>
                          <a:ea typeface="Calibri"/>
                          <a:cs typeface="Calibri"/>
                          <a:sym typeface="Calibri"/>
                        </a:rPr>
                        <a:t>      Total Bank Accounts</a:t>
                      </a:r>
                      <a:endParaRPr/>
                    </a:p>
                  </a:txBody>
                  <a:tcPr marT="88900" marB="88900" marR="88900" marL="88900">
                    <a:lnL cap="flat" cmpd="sng" w="12700">
                      <a:solidFill>
                        <a:srgbClr val="252525"/>
                      </a:solidFill>
                      <a:prstDash val="solid"/>
                      <a:round/>
                      <a:headEnd len="sm" w="sm" type="none"/>
                      <a:tailEnd len="sm" w="sm" type="none"/>
                    </a:lnL>
                    <a:lnR cap="flat" cmpd="sng" w="12700">
                      <a:solidFill>
                        <a:srgbClr val="252525"/>
                      </a:solidFill>
                      <a:prstDash val="solid"/>
                      <a:round/>
                      <a:headEnd len="sm" w="sm" type="none"/>
                      <a:tailEnd len="sm" w="sm" type="none"/>
                    </a:lnR>
                    <a:lnT cap="flat" cmpd="sng" w="12700">
                      <a:solidFill>
                        <a:srgbClr val="252525"/>
                      </a:solidFill>
                      <a:prstDash val="solid"/>
                      <a:round/>
                      <a:headEnd len="sm" w="sm" type="none"/>
                      <a:tailEnd len="sm" w="sm" type="none"/>
                    </a:lnT>
                    <a:lnB cap="flat" cmpd="sng" w="12700">
                      <a:solidFill>
                        <a:srgbClr val="252525"/>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900"/>
                        <a:buFont typeface="Calibri"/>
                        <a:buNone/>
                      </a:pPr>
                      <a:r>
                        <a:rPr lang="en-US"/>
                        <a:t>$ 149,925.30</a:t>
                      </a:r>
                      <a:endParaRPr/>
                    </a:p>
                  </a:txBody>
                  <a:tcPr marT="88900" marB="88900" marR="88900" marL="88900">
                    <a:lnL cap="flat" cmpd="sng" w="12700">
                      <a:solidFill>
                        <a:srgbClr val="252525"/>
                      </a:solidFill>
                      <a:prstDash val="solid"/>
                      <a:round/>
                      <a:headEnd len="sm" w="sm" type="none"/>
                      <a:tailEnd len="sm" w="sm" type="none"/>
                    </a:lnL>
                    <a:lnR cap="flat" cmpd="sng" w="12700">
                      <a:solidFill>
                        <a:srgbClr val="252525"/>
                      </a:solidFill>
                      <a:prstDash val="solid"/>
                      <a:round/>
                      <a:headEnd len="sm" w="sm" type="none"/>
                      <a:tailEnd len="sm" w="sm" type="none"/>
                    </a:lnR>
                    <a:lnT cap="flat" cmpd="sng" w="12700">
                      <a:solidFill>
                        <a:srgbClr val="252525"/>
                      </a:solidFill>
                      <a:prstDash val="solid"/>
                      <a:round/>
                      <a:headEnd len="sm" w="sm" type="none"/>
                      <a:tailEnd len="sm" w="sm" type="none"/>
                    </a:lnT>
                    <a:lnB cap="flat" cmpd="sng" w="12700">
                      <a:solidFill>
                        <a:srgbClr val="252525"/>
                      </a:solidFill>
                      <a:prstDash val="solid"/>
                      <a:round/>
                      <a:headEnd len="sm" w="sm" type="none"/>
                      <a:tailEnd len="sm" w="sm" type="none"/>
                    </a:lnB>
                    <a:solidFill>
                      <a:srgbClr val="FFFFFF"/>
                    </a:solidFill>
                  </a:tcPr>
                </a:tc>
              </a:tr>
              <a:tr h="315650">
                <a:tc>
                  <a:txBody>
                    <a:bodyPr/>
                    <a:lstStyle/>
                    <a:p>
                      <a:pPr indent="0" lvl="0" marL="0" marR="0" rtl="0" algn="l">
                        <a:lnSpc>
                          <a:spcPct val="100000"/>
                        </a:lnSpc>
                        <a:spcBef>
                          <a:spcPts val="0"/>
                        </a:spcBef>
                        <a:spcAft>
                          <a:spcPts val="0"/>
                        </a:spcAft>
                        <a:buClr>
                          <a:schemeClr val="dk1"/>
                        </a:buClr>
                        <a:buSzPts val="900"/>
                        <a:buFont typeface="Calibri"/>
                        <a:buNone/>
                      </a:pPr>
                      <a:r>
                        <a:rPr b="1" lang="en-US" sz="900" u="none" cap="none" strike="noStrike">
                          <a:latin typeface="Calibri"/>
                          <a:ea typeface="Calibri"/>
                          <a:cs typeface="Calibri"/>
                          <a:sym typeface="Calibri"/>
                        </a:rPr>
                        <a:t>   Total Current Assets</a:t>
                      </a:r>
                      <a:endParaRPr/>
                    </a:p>
                  </a:txBody>
                  <a:tcPr marT="88900" marB="88900" marR="88900" marL="88900">
                    <a:lnL cap="flat" cmpd="sng" w="12700">
                      <a:solidFill>
                        <a:srgbClr val="252525"/>
                      </a:solidFill>
                      <a:prstDash val="solid"/>
                      <a:round/>
                      <a:headEnd len="sm" w="sm" type="none"/>
                      <a:tailEnd len="sm" w="sm" type="none"/>
                    </a:lnL>
                    <a:lnR cap="flat" cmpd="sng" w="12700">
                      <a:solidFill>
                        <a:srgbClr val="252525"/>
                      </a:solidFill>
                      <a:prstDash val="solid"/>
                      <a:round/>
                      <a:headEnd len="sm" w="sm" type="none"/>
                      <a:tailEnd len="sm" w="sm" type="none"/>
                    </a:lnR>
                    <a:lnT cap="flat" cmpd="sng" w="12700">
                      <a:solidFill>
                        <a:srgbClr val="252525"/>
                      </a:solidFill>
                      <a:prstDash val="solid"/>
                      <a:round/>
                      <a:headEnd len="sm" w="sm" type="none"/>
                      <a:tailEnd len="sm" w="sm" type="none"/>
                    </a:lnT>
                    <a:lnB cap="flat" cmpd="sng" w="12700">
                      <a:solidFill>
                        <a:srgbClr val="252525"/>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900"/>
                        <a:buFont typeface="Calibri"/>
                        <a:buNone/>
                      </a:pPr>
                      <a:r>
                        <a:rPr lang="en-US"/>
                        <a:t>$ 149,925.30</a:t>
                      </a:r>
                      <a:endParaRPr/>
                    </a:p>
                  </a:txBody>
                  <a:tcPr marT="88900" marB="88900" marR="88900" marL="88900">
                    <a:lnL cap="flat" cmpd="sng" w="12700">
                      <a:solidFill>
                        <a:srgbClr val="252525"/>
                      </a:solidFill>
                      <a:prstDash val="solid"/>
                      <a:round/>
                      <a:headEnd len="sm" w="sm" type="none"/>
                      <a:tailEnd len="sm" w="sm" type="none"/>
                    </a:lnL>
                    <a:lnR cap="flat" cmpd="sng" w="12700">
                      <a:solidFill>
                        <a:srgbClr val="252525"/>
                      </a:solidFill>
                      <a:prstDash val="solid"/>
                      <a:round/>
                      <a:headEnd len="sm" w="sm" type="none"/>
                      <a:tailEnd len="sm" w="sm" type="none"/>
                    </a:lnR>
                    <a:lnT cap="flat" cmpd="sng" w="12700">
                      <a:solidFill>
                        <a:srgbClr val="252525"/>
                      </a:solidFill>
                      <a:prstDash val="solid"/>
                      <a:round/>
                      <a:headEnd len="sm" w="sm" type="none"/>
                      <a:tailEnd len="sm" w="sm" type="none"/>
                    </a:lnT>
                    <a:lnB cap="flat" cmpd="sng" w="12700">
                      <a:solidFill>
                        <a:srgbClr val="252525"/>
                      </a:solidFill>
                      <a:prstDash val="solid"/>
                      <a:round/>
                      <a:headEnd len="sm" w="sm" type="none"/>
                      <a:tailEnd len="sm" w="sm" type="none"/>
                    </a:lnB>
                    <a:solidFill>
                      <a:srgbClr val="FFFFFF"/>
                    </a:solidFill>
                  </a:tcPr>
                </a:tc>
              </a:tr>
              <a:tr h="378525">
                <a:tc>
                  <a:txBody>
                    <a:bodyPr/>
                    <a:lstStyle/>
                    <a:p>
                      <a:pPr indent="0" lvl="0" marL="0" marR="0" rtl="0" algn="l">
                        <a:lnSpc>
                          <a:spcPct val="100000"/>
                        </a:lnSpc>
                        <a:spcBef>
                          <a:spcPts val="0"/>
                        </a:spcBef>
                        <a:spcAft>
                          <a:spcPts val="0"/>
                        </a:spcAft>
                        <a:buClr>
                          <a:srgbClr val="FFFFFF"/>
                        </a:buClr>
                        <a:buSzPts val="900"/>
                        <a:buFont typeface="Calibri"/>
                        <a:buNone/>
                      </a:pPr>
                      <a:r>
                        <a:rPr b="1" lang="en-US" sz="900" u="none" cap="none" strike="noStrike">
                          <a:solidFill>
                            <a:srgbClr val="FFFFFF"/>
                          </a:solidFill>
                          <a:latin typeface="Calibri"/>
                          <a:ea typeface="Calibri"/>
                          <a:cs typeface="Calibri"/>
                          <a:sym typeface="Calibri"/>
                        </a:rPr>
                        <a:t>TOTAL ASSETS</a:t>
                      </a:r>
                      <a:endParaRPr/>
                    </a:p>
                  </a:txBody>
                  <a:tcPr marT="88900" marB="88900" marR="88900" marL="88900">
                    <a:lnL cap="flat" cmpd="sng" w="12700">
                      <a:solidFill>
                        <a:srgbClr val="252525"/>
                      </a:solidFill>
                      <a:prstDash val="solid"/>
                      <a:round/>
                      <a:headEnd len="sm" w="sm" type="none"/>
                      <a:tailEnd len="sm" w="sm" type="none"/>
                    </a:lnL>
                    <a:lnR cap="flat" cmpd="sng" w="12700">
                      <a:solidFill>
                        <a:srgbClr val="252525"/>
                      </a:solidFill>
                      <a:prstDash val="solid"/>
                      <a:round/>
                      <a:headEnd len="sm" w="sm" type="none"/>
                      <a:tailEnd len="sm" w="sm" type="none"/>
                    </a:lnR>
                    <a:lnT cap="flat" cmpd="sng" w="12700">
                      <a:solidFill>
                        <a:srgbClr val="252525"/>
                      </a:solidFill>
                      <a:prstDash val="solid"/>
                      <a:round/>
                      <a:headEnd len="sm" w="sm" type="none"/>
                      <a:tailEnd len="sm" w="sm" type="none"/>
                    </a:lnT>
                    <a:lnB cap="flat" cmpd="sng" w="12700">
                      <a:solidFill>
                        <a:srgbClr val="252525"/>
                      </a:solidFill>
                      <a:prstDash val="solid"/>
                      <a:round/>
                      <a:headEnd len="sm" w="sm" type="none"/>
                      <a:tailEnd len="sm" w="sm" type="none"/>
                    </a:lnB>
                    <a:solidFill>
                      <a:srgbClr val="8DC73F"/>
                    </a:solidFill>
                  </a:tcPr>
                </a:tc>
                <a:tc>
                  <a:txBody>
                    <a:bodyPr/>
                    <a:lstStyle/>
                    <a:p>
                      <a:pPr indent="0" lvl="0" marL="0" marR="0" rtl="0" algn="l">
                        <a:lnSpc>
                          <a:spcPct val="100000"/>
                        </a:lnSpc>
                        <a:spcBef>
                          <a:spcPts val="0"/>
                        </a:spcBef>
                        <a:spcAft>
                          <a:spcPts val="0"/>
                        </a:spcAft>
                        <a:buClr>
                          <a:schemeClr val="dk1"/>
                        </a:buClr>
                        <a:buSzPts val="1000"/>
                        <a:buFont typeface="Calibri"/>
                        <a:buNone/>
                      </a:pPr>
                      <a:r>
                        <a:rPr lang="en-US"/>
                        <a:t>$ 149,925.30</a:t>
                      </a:r>
                      <a:endParaRPr/>
                    </a:p>
                  </a:txBody>
                  <a:tcPr marT="88900" marB="88900" marR="88900" marL="88900">
                    <a:lnL cap="flat" cmpd="sng" w="12700">
                      <a:solidFill>
                        <a:srgbClr val="252525"/>
                      </a:solidFill>
                      <a:prstDash val="solid"/>
                      <a:round/>
                      <a:headEnd len="sm" w="sm" type="none"/>
                      <a:tailEnd len="sm" w="sm" type="none"/>
                    </a:lnL>
                    <a:lnR cap="flat" cmpd="sng" w="12700">
                      <a:solidFill>
                        <a:srgbClr val="252525"/>
                      </a:solidFill>
                      <a:prstDash val="solid"/>
                      <a:round/>
                      <a:headEnd len="sm" w="sm" type="none"/>
                      <a:tailEnd len="sm" w="sm" type="none"/>
                    </a:lnR>
                    <a:lnT cap="flat" cmpd="sng" w="12700">
                      <a:solidFill>
                        <a:srgbClr val="252525"/>
                      </a:solidFill>
                      <a:prstDash val="solid"/>
                      <a:round/>
                      <a:headEnd len="sm" w="sm" type="none"/>
                      <a:tailEnd len="sm" w="sm" type="none"/>
                    </a:lnT>
                    <a:lnB cap="flat" cmpd="sng" w="12700">
                      <a:solidFill>
                        <a:srgbClr val="252525"/>
                      </a:solidFill>
                      <a:prstDash val="solid"/>
                      <a:round/>
                      <a:headEnd len="sm" w="sm" type="none"/>
                      <a:tailEnd len="sm" w="sm" type="none"/>
                    </a:lnB>
                    <a:solidFill>
                      <a:srgbClr val="D8D8D8"/>
                    </a:solidFill>
                  </a:tcPr>
                </a:tc>
              </a:tr>
              <a:tr h="315650">
                <a:tc gridSpan="2">
                  <a:txBody>
                    <a:bodyPr/>
                    <a:lstStyle/>
                    <a:p>
                      <a:pPr indent="0" lvl="0" marL="0" marR="0" rtl="0" algn="l">
                        <a:lnSpc>
                          <a:spcPct val="100000"/>
                        </a:lnSpc>
                        <a:spcBef>
                          <a:spcPts val="0"/>
                        </a:spcBef>
                        <a:spcAft>
                          <a:spcPts val="0"/>
                        </a:spcAft>
                        <a:buClr>
                          <a:srgbClr val="FFFFFF"/>
                        </a:buClr>
                        <a:buSzPts val="900"/>
                        <a:buFont typeface="Calibri"/>
                        <a:buNone/>
                      </a:pPr>
                      <a:r>
                        <a:rPr b="1" lang="en-US" sz="900" u="none" cap="none" strike="noStrike">
                          <a:solidFill>
                            <a:srgbClr val="FFFFFF"/>
                          </a:solidFill>
                          <a:latin typeface="Calibri"/>
                          <a:ea typeface="Calibri"/>
                          <a:cs typeface="Calibri"/>
                          <a:sym typeface="Calibri"/>
                        </a:rPr>
                        <a:t>LIABILITY AND EQUITY</a:t>
                      </a:r>
                      <a:endParaRPr/>
                    </a:p>
                  </a:txBody>
                  <a:tcPr marT="88900" marB="88900" marR="88900" marL="88900">
                    <a:lnL cap="flat" cmpd="sng" w="12700">
                      <a:solidFill>
                        <a:srgbClr val="252525"/>
                      </a:solidFill>
                      <a:prstDash val="solid"/>
                      <a:round/>
                      <a:headEnd len="sm" w="sm" type="none"/>
                      <a:tailEnd len="sm" w="sm" type="none"/>
                    </a:lnL>
                    <a:lnR cap="flat" cmpd="sng" w="12700">
                      <a:solidFill>
                        <a:srgbClr val="252525"/>
                      </a:solidFill>
                      <a:prstDash val="solid"/>
                      <a:round/>
                      <a:headEnd len="sm" w="sm" type="none"/>
                      <a:tailEnd len="sm" w="sm" type="none"/>
                    </a:lnR>
                    <a:lnT cap="flat" cmpd="sng" w="12700">
                      <a:solidFill>
                        <a:srgbClr val="252525"/>
                      </a:solidFill>
                      <a:prstDash val="solid"/>
                      <a:round/>
                      <a:headEnd len="sm" w="sm" type="none"/>
                      <a:tailEnd len="sm" w="sm" type="none"/>
                    </a:lnT>
                    <a:lnB cap="flat" cmpd="sng" w="12700">
                      <a:solidFill>
                        <a:srgbClr val="252525"/>
                      </a:solidFill>
                      <a:prstDash val="solid"/>
                      <a:round/>
                      <a:headEnd len="sm" w="sm" type="none"/>
                      <a:tailEnd len="sm" w="sm" type="none"/>
                    </a:lnB>
                    <a:solidFill>
                      <a:srgbClr val="0B5394"/>
                    </a:solidFill>
                  </a:tcPr>
                </a:tc>
                <a:tc hMerge="1"/>
              </a:tr>
              <a:tr h="315650">
                <a:tc>
                  <a:txBody>
                    <a:bodyPr/>
                    <a:lstStyle/>
                    <a:p>
                      <a:pPr indent="0" lvl="0" marL="0" marR="0" rtl="0" algn="l">
                        <a:lnSpc>
                          <a:spcPct val="100000"/>
                        </a:lnSpc>
                        <a:spcBef>
                          <a:spcPts val="0"/>
                        </a:spcBef>
                        <a:spcAft>
                          <a:spcPts val="0"/>
                        </a:spcAft>
                        <a:buClr>
                          <a:schemeClr val="dk1"/>
                        </a:buClr>
                        <a:buSzPts val="900"/>
                        <a:buFont typeface="Calibri"/>
                        <a:buNone/>
                      </a:pPr>
                      <a:r>
                        <a:rPr lang="en-US" sz="900" u="none" cap="none" strike="noStrike">
                          <a:latin typeface="Calibri"/>
                          <a:ea typeface="Calibri"/>
                          <a:cs typeface="Calibri"/>
                          <a:sym typeface="Calibri"/>
                        </a:rPr>
                        <a:t>  Total Liabilities</a:t>
                      </a:r>
                      <a:endParaRPr/>
                    </a:p>
                  </a:txBody>
                  <a:tcPr marT="88900" marB="88900" marR="88900" marL="88900">
                    <a:lnL cap="flat" cmpd="sng" w="12700">
                      <a:solidFill>
                        <a:srgbClr val="252525"/>
                      </a:solidFill>
                      <a:prstDash val="solid"/>
                      <a:round/>
                      <a:headEnd len="sm" w="sm" type="none"/>
                      <a:tailEnd len="sm" w="sm" type="none"/>
                    </a:lnL>
                    <a:lnR cap="flat" cmpd="sng" w="12700">
                      <a:solidFill>
                        <a:srgbClr val="252525"/>
                      </a:solidFill>
                      <a:prstDash val="solid"/>
                      <a:round/>
                      <a:headEnd len="sm" w="sm" type="none"/>
                      <a:tailEnd len="sm" w="sm" type="none"/>
                    </a:lnR>
                    <a:lnT cap="flat" cmpd="sng" w="12700">
                      <a:solidFill>
                        <a:srgbClr val="252525"/>
                      </a:solidFill>
                      <a:prstDash val="solid"/>
                      <a:round/>
                      <a:headEnd len="sm" w="sm" type="none"/>
                      <a:tailEnd len="sm" w="sm" type="none"/>
                    </a:lnT>
                    <a:lnB cap="flat" cmpd="sng" w="12700">
                      <a:solidFill>
                        <a:srgbClr val="252525"/>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900"/>
                        <a:buFont typeface="Calibri"/>
                        <a:buNone/>
                      </a:pPr>
                      <a:r>
                        <a:t/>
                      </a:r>
                      <a:endParaRPr sz="900" u="none" cap="none" strike="noStrike">
                        <a:latin typeface="Calibri"/>
                        <a:ea typeface="Calibri"/>
                        <a:cs typeface="Calibri"/>
                        <a:sym typeface="Calibri"/>
                      </a:endParaRPr>
                    </a:p>
                  </a:txBody>
                  <a:tcPr marT="88900" marB="88900" marR="88900" marL="88900">
                    <a:lnL cap="flat" cmpd="sng" w="12700">
                      <a:solidFill>
                        <a:srgbClr val="252525"/>
                      </a:solidFill>
                      <a:prstDash val="solid"/>
                      <a:round/>
                      <a:headEnd len="sm" w="sm" type="none"/>
                      <a:tailEnd len="sm" w="sm" type="none"/>
                    </a:lnL>
                    <a:lnR cap="flat" cmpd="sng" w="12700">
                      <a:solidFill>
                        <a:srgbClr val="252525"/>
                      </a:solidFill>
                      <a:prstDash val="solid"/>
                      <a:round/>
                      <a:headEnd len="sm" w="sm" type="none"/>
                      <a:tailEnd len="sm" w="sm" type="none"/>
                    </a:lnR>
                    <a:lnT cap="flat" cmpd="sng" w="12700">
                      <a:solidFill>
                        <a:srgbClr val="252525"/>
                      </a:solidFill>
                      <a:prstDash val="solid"/>
                      <a:round/>
                      <a:headEnd len="sm" w="sm" type="none"/>
                      <a:tailEnd len="sm" w="sm" type="none"/>
                    </a:lnT>
                    <a:lnB cap="flat" cmpd="sng" w="12700">
                      <a:solidFill>
                        <a:srgbClr val="252525"/>
                      </a:solidFill>
                      <a:prstDash val="solid"/>
                      <a:round/>
                      <a:headEnd len="sm" w="sm" type="none"/>
                      <a:tailEnd len="sm" w="sm" type="none"/>
                    </a:lnB>
                    <a:solidFill>
                      <a:srgbClr val="FFFFFF"/>
                    </a:solidFill>
                  </a:tcPr>
                </a:tc>
              </a:tr>
              <a:tr h="315650">
                <a:tc>
                  <a:txBody>
                    <a:bodyPr/>
                    <a:lstStyle/>
                    <a:p>
                      <a:pPr indent="0" lvl="0" marL="0" marR="0" rtl="0" algn="l">
                        <a:lnSpc>
                          <a:spcPct val="100000"/>
                        </a:lnSpc>
                        <a:spcBef>
                          <a:spcPts val="0"/>
                        </a:spcBef>
                        <a:spcAft>
                          <a:spcPts val="0"/>
                        </a:spcAft>
                        <a:buClr>
                          <a:schemeClr val="dk1"/>
                        </a:buClr>
                        <a:buSzPts val="900"/>
                        <a:buFont typeface="Calibri"/>
                        <a:buNone/>
                      </a:pPr>
                      <a:r>
                        <a:rPr lang="en-US" sz="900" u="none" cap="none" strike="noStrike">
                          <a:latin typeface="Calibri"/>
                          <a:ea typeface="Calibri"/>
                          <a:cs typeface="Calibri"/>
                          <a:sym typeface="Calibri"/>
                        </a:rPr>
                        <a:t>  Equity</a:t>
                      </a:r>
                      <a:endParaRPr/>
                    </a:p>
                  </a:txBody>
                  <a:tcPr marT="88900" marB="88900" marR="88900" marL="88900">
                    <a:lnL cap="flat" cmpd="sng" w="12700">
                      <a:solidFill>
                        <a:srgbClr val="252525"/>
                      </a:solidFill>
                      <a:prstDash val="solid"/>
                      <a:round/>
                      <a:headEnd len="sm" w="sm" type="none"/>
                      <a:tailEnd len="sm" w="sm" type="none"/>
                    </a:lnL>
                    <a:lnR cap="flat" cmpd="sng" w="12700">
                      <a:solidFill>
                        <a:srgbClr val="252525"/>
                      </a:solidFill>
                      <a:prstDash val="solid"/>
                      <a:round/>
                      <a:headEnd len="sm" w="sm" type="none"/>
                      <a:tailEnd len="sm" w="sm" type="none"/>
                    </a:lnR>
                    <a:lnT cap="flat" cmpd="sng" w="12700">
                      <a:solidFill>
                        <a:srgbClr val="252525"/>
                      </a:solidFill>
                      <a:prstDash val="solid"/>
                      <a:round/>
                      <a:headEnd len="sm" w="sm" type="none"/>
                      <a:tailEnd len="sm" w="sm" type="none"/>
                    </a:lnT>
                    <a:lnB cap="flat" cmpd="sng" w="12700">
                      <a:solidFill>
                        <a:srgbClr val="252525"/>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900"/>
                        <a:buFont typeface="Calibri"/>
                        <a:buNone/>
                      </a:pPr>
                      <a:r>
                        <a:t/>
                      </a:r>
                      <a:endParaRPr sz="900" u="none" cap="none" strike="noStrike">
                        <a:latin typeface="Calibri"/>
                        <a:ea typeface="Calibri"/>
                        <a:cs typeface="Calibri"/>
                        <a:sym typeface="Calibri"/>
                      </a:endParaRPr>
                    </a:p>
                  </a:txBody>
                  <a:tcPr marT="88900" marB="88900" marR="88900" marL="88900">
                    <a:lnL cap="flat" cmpd="sng" w="12700">
                      <a:solidFill>
                        <a:srgbClr val="252525"/>
                      </a:solidFill>
                      <a:prstDash val="solid"/>
                      <a:round/>
                      <a:headEnd len="sm" w="sm" type="none"/>
                      <a:tailEnd len="sm" w="sm" type="none"/>
                    </a:lnL>
                    <a:lnR cap="flat" cmpd="sng" w="12700">
                      <a:solidFill>
                        <a:srgbClr val="252525"/>
                      </a:solidFill>
                      <a:prstDash val="solid"/>
                      <a:round/>
                      <a:headEnd len="sm" w="sm" type="none"/>
                      <a:tailEnd len="sm" w="sm" type="none"/>
                    </a:lnR>
                    <a:lnT cap="flat" cmpd="sng" w="12700">
                      <a:solidFill>
                        <a:srgbClr val="252525"/>
                      </a:solidFill>
                      <a:prstDash val="solid"/>
                      <a:round/>
                      <a:headEnd len="sm" w="sm" type="none"/>
                      <a:tailEnd len="sm" w="sm" type="none"/>
                    </a:lnT>
                    <a:lnB cap="flat" cmpd="sng" w="12700">
                      <a:solidFill>
                        <a:srgbClr val="252525"/>
                      </a:solidFill>
                      <a:prstDash val="solid"/>
                      <a:round/>
                      <a:headEnd len="sm" w="sm" type="none"/>
                      <a:tailEnd len="sm" w="sm" type="none"/>
                    </a:lnB>
                    <a:solidFill>
                      <a:srgbClr val="FFFFFF"/>
                    </a:solidFill>
                  </a:tcPr>
                </a:tc>
              </a:tr>
              <a:tr h="315650">
                <a:tc>
                  <a:txBody>
                    <a:bodyPr/>
                    <a:lstStyle/>
                    <a:p>
                      <a:pPr indent="0" lvl="0" marL="0" marR="0" rtl="0" algn="l">
                        <a:lnSpc>
                          <a:spcPct val="100000"/>
                        </a:lnSpc>
                        <a:spcBef>
                          <a:spcPts val="0"/>
                        </a:spcBef>
                        <a:spcAft>
                          <a:spcPts val="0"/>
                        </a:spcAft>
                        <a:buClr>
                          <a:schemeClr val="dk1"/>
                        </a:buClr>
                        <a:buSzPts val="900"/>
                        <a:buFont typeface="Calibri"/>
                        <a:buNone/>
                      </a:pPr>
                      <a:r>
                        <a:rPr lang="en-US" sz="900" u="none" cap="none" strike="noStrike">
                          <a:latin typeface="Calibri"/>
                          <a:ea typeface="Calibri"/>
                          <a:cs typeface="Calibri"/>
                          <a:sym typeface="Calibri"/>
                        </a:rPr>
                        <a:t>         Opening Balance Equity</a:t>
                      </a:r>
                      <a:endParaRPr/>
                    </a:p>
                  </a:txBody>
                  <a:tcPr marT="88900" marB="88900" marR="88900" marL="88900">
                    <a:lnL cap="flat" cmpd="sng" w="12700">
                      <a:solidFill>
                        <a:srgbClr val="252525"/>
                      </a:solidFill>
                      <a:prstDash val="solid"/>
                      <a:round/>
                      <a:headEnd len="sm" w="sm" type="none"/>
                      <a:tailEnd len="sm" w="sm" type="none"/>
                    </a:lnL>
                    <a:lnR cap="flat" cmpd="sng" w="12700">
                      <a:solidFill>
                        <a:srgbClr val="252525"/>
                      </a:solidFill>
                      <a:prstDash val="solid"/>
                      <a:round/>
                      <a:headEnd len="sm" w="sm" type="none"/>
                      <a:tailEnd len="sm" w="sm" type="none"/>
                    </a:lnR>
                    <a:lnT cap="flat" cmpd="sng" w="12700">
                      <a:solidFill>
                        <a:srgbClr val="252525"/>
                      </a:solidFill>
                      <a:prstDash val="solid"/>
                      <a:round/>
                      <a:headEnd len="sm" w="sm" type="none"/>
                      <a:tailEnd len="sm" w="sm" type="none"/>
                    </a:lnT>
                    <a:lnB cap="flat" cmpd="sng" w="12700">
                      <a:solidFill>
                        <a:srgbClr val="252525"/>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900"/>
                        <a:buFont typeface="Calibri"/>
                        <a:buNone/>
                      </a:pPr>
                      <a:r>
                        <a:t/>
                      </a:r>
                      <a:endParaRPr/>
                    </a:p>
                  </a:txBody>
                  <a:tcPr marT="88900" marB="88900" marR="88900" marL="88900">
                    <a:lnL cap="flat" cmpd="sng" w="12700">
                      <a:solidFill>
                        <a:srgbClr val="252525"/>
                      </a:solidFill>
                      <a:prstDash val="solid"/>
                      <a:round/>
                      <a:headEnd len="sm" w="sm" type="none"/>
                      <a:tailEnd len="sm" w="sm" type="none"/>
                    </a:lnL>
                    <a:lnR cap="flat" cmpd="sng" w="12700">
                      <a:solidFill>
                        <a:srgbClr val="252525"/>
                      </a:solidFill>
                      <a:prstDash val="solid"/>
                      <a:round/>
                      <a:headEnd len="sm" w="sm" type="none"/>
                      <a:tailEnd len="sm" w="sm" type="none"/>
                    </a:lnR>
                    <a:lnT cap="flat" cmpd="sng" w="12700">
                      <a:solidFill>
                        <a:srgbClr val="252525"/>
                      </a:solidFill>
                      <a:prstDash val="solid"/>
                      <a:round/>
                      <a:headEnd len="sm" w="sm" type="none"/>
                      <a:tailEnd len="sm" w="sm" type="none"/>
                    </a:lnT>
                    <a:lnB cap="flat" cmpd="sng" w="12700">
                      <a:solidFill>
                        <a:srgbClr val="252525"/>
                      </a:solidFill>
                      <a:prstDash val="solid"/>
                      <a:round/>
                      <a:headEnd len="sm" w="sm" type="none"/>
                      <a:tailEnd len="sm" w="sm" type="none"/>
                    </a:lnB>
                    <a:solidFill>
                      <a:srgbClr val="FFFFFF"/>
                    </a:solidFill>
                  </a:tcPr>
                </a:tc>
              </a:tr>
              <a:tr h="315650">
                <a:tc>
                  <a:txBody>
                    <a:bodyPr/>
                    <a:lstStyle/>
                    <a:p>
                      <a:pPr indent="0" lvl="0" marL="0" marR="0" rtl="0" algn="l">
                        <a:lnSpc>
                          <a:spcPct val="100000"/>
                        </a:lnSpc>
                        <a:spcBef>
                          <a:spcPts val="0"/>
                        </a:spcBef>
                        <a:spcAft>
                          <a:spcPts val="0"/>
                        </a:spcAft>
                        <a:buClr>
                          <a:schemeClr val="dk1"/>
                        </a:buClr>
                        <a:buSzPts val="900"/>
                        <a:buFont typeface="Calibri"/>
                        <a:buNone/>
                      </a:pPr>
                      <a:r>
                        <a:rPr lang="en-US" sz="900" u="none" cap="none" strike="noStrike">
                          <a:latin typeface="Calibri"/>
                          <a:ea typeface="Calibri"/>
                          <a:cs typeface="Calibri"/>
                          <a:sym typeface="Calibri"/>
                        </a:rPr>
                        <a:t>         Retained Earnings</a:t>
                      </a:r>
                      <a:endParaRPr/>
                    </a:p>
                  </a:txBody>
                  <a:tcPr marT="88900" marB="88900" marR="88900" marL="88900">
                    <a:lnL cap="flat" cmpd="sng" w="12700">
                      <a:solidFill>
                        <a:srgbClr val="252525"/>
                      </a:solidFill>
                      <a:prstDash val="solid"/>
                      <a:round/>
                      <a:headEnd len="sm" w="sm" type="none"/>
                      <a:tailEnd len="sm" w="sm" type="none"/>
                    </a:lnL>
                    <a:lnR cap="flat" cmpd="sng" w="12700">
                      <a:solidFill>
                        <a:srgbClr val="252525"/>
                      </a:solidFill>
                      <a:prstDash val="solid"/>
                      <a:round/>
                      <a:headEnd len="sm" w="sm" type="none"/>
                      <a:tailEnd len="sm" w="sm" type="none"/>
                    </a:lnR>
                    <a:lnT cap="flat" cmpd="sng" w="12700">
                      <a:solidFill>
                        <a:srgbClr val="252525"/>
                      </a:solidFill>
                      <a:prstDash val="solid"/>
                      <a:round/>
                      <a:headEnd len="sm" w="sm" type="none"/>
                      <a:tailEnd len="sm" w="sm" type="none"/>
                    </a:lnT>
                    <a:lnB cap="flat" cmpd="sng" w="12700">
                      <a:solidFill>
                        <a:srgbClr val="252525"/>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900"/>
                        <a:buFont typeface="Calibri"/>
                        <a:buNone/>
                      </a:pPr>
                      <a:r>
                        <a:rPr lang="en-US"/>
                        <a:t>$ 91,213.02</a:t>
                      </a:r>
                      <a:endParaRPr/>
                    </a:p>
                  </a:txBody>
                  <a:tcPr marT="88900" marB="88900" marR="88900" marL="88900">
                    <a:lnL cap="flat" cmpd="sng" w="12700">
                      <a:solidFill>
                        <a:srgbClr val="252525"/>
                      </a:solidFill>
                      <a:prstDash val="solid"/>
                      <a:round/>
                      <a:headEnd len="sm" w="sm" type="none"/>
                      <a:tailEnd len="sm" w="sm" type="none"/>
                    </a:lnL>
                    <a:lnR cap="flat" cmpd="sng" w="12700">
                      <a:solidFill>
                        <a:srgbClr val="252525"/>
                      </a:solidFill>
                      <a:prstDash val="solid"/>
                      <a:round/>
                      <a:headEnd len="sm" w="sm" type="none"/>
                      <a:tailEnd len="sm" w="sm" type="none"/>
                    </a:lnR>
                    <a:lnT cap="flat" cmpd="sng" w="12700">
                      <a:solidFill>
                        <a:srgbClr val="252525"/>
                      </a:solidFill>
                      <a:prstDash val="solid"/>
                      <a:round/>
                      <a:headEnd len="sm" w="sm" type="none"/>
                      <a:tailEnd len="sm" w="sm" type="none"/>
                    </a:lnT>
                    <a:lnB cap="flat" cmpd="sng" w="12700">
                      <a:solidFill>
                        <a:srgbClr val="252525"/>
                      </a:solidFill>
                      <a:prstDash val="solid"/>
                      <a:round/>
                      <a:headEnd len="sm" w="sm" type="none"/>
                      <a:tailEnd len="sm" w="sm" type="none"/>
                    </a:lnB>
                    <a:solidFill>
                      <a:srgbClr val="FFFFFF"/>
                    </a:solidFill>
                  </a:tcPr>
                </a:tc>
              </a:tr>
              <a:tr h="315650">
                <a:tc>
                  <a:txBody>
                    <a:bodyPr/>
                    <a:lstStyle/>
                    <a:p>
                      <a:pPr indent="0" lvl="0" marL="0" marR="0" rtl="0" algn="l">
                        <a:lnSpc>
                          <a:spcPct val="100000"/>
                        </a:lnSpc>
                        <a:spcBef>
                          <a:spcPts val="0"/>
                        </a:spcBef>
                        <a:spcAft>
                          <a:spcPts val="0"/>
                        </a:spcAft>
                        <a:buClr>
                          <a:schemeClr val="dk1"/>
                        </a:buClr>
                        <a:buSzPts val="900"/>
                        <a:buFont typeface="Calibri"/>
                        <a:buNone/>
                      </a:pPr>
                      <a:r>
                        <a:rPr lang="en-US" sz="900" u="none" cap="none" strike="noStrike">
                          <a:latin typeface="Calibri"/>
                          <a:ea typeface="Calibri"/>
                          <a:cs typeface="Calibri"/>
                          <a:sym typeface="Calibri"/>
                        </a:rPr>
                        <a:t>         Net Income</a:t>
                      </a:r>
                      <a:endParaRPr/>
                    </a:p>
                  </a:txBody>
                  <a:tcPr marT="88900" marB="88900" marR="88900" marL="88900">
                    <a:lnL cap="flat" cmpd="sng" w="12700">
                      <a:solidFill>
                        <a:srgbClr val="252525"/>
                      </a:solidFill>
                      <a:prstDash val="solid"/>
                      <a:round/>
                      <a:headEnd len="sm" w="sm" type="none"/>
                      <a:tailEnd len="sm" w="sm" type="none"/>
                    </a:lnL>
                    <a:lnR cap="flat" cmpd="sng" w="12700">
                      <a:solidFill>
                        <a:srgbClr val="252525"/>
                      </a:solidFill>
                      <a:prstDash val="solid"/>
                      <a:round/>
                      <a:headEnd len="sm" w="sm" type="none"/>
                      <a:tailEnd len="sm" w="sm" type="none"/>
                    </a:lnR>
                    <a:lnT cap="flat" cmpd="sng" w="12700">
                      <a:solidFill>
                        <a:srgbClr val="252525"/>
                      </a:solidFill>
                      <a:prstDash val="solid"/>
                      <a:round/>
                      <a:headEnd len="sm" w="sm" type="none"/>
                      <a:tailEnd len="sm" w="sm" type="none"/>
                    </a:lnT>
                    <a:lnB cap="flat" cmpd="sng" w="12700">
                      <a:solidFill>
                        <a:srgbClr val="252525"/>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900"/>
                        <a:buFont typeface="Calibri"/>
                        <a:buNone/>
                      </a:pPr>
                      <a:r>
                        <a:rPr lang="en-US"/>
                        <a:t>$ 58,712.28</a:t>
                      </a:r>
                      <a:endParaRPr/>
                    </a:p>
                  </a:txBody>
                  <a:tcPr marT="88900" marB="88900" marR="88900" marL="88900">
                    <a:lnL cap="flat" cmpd="sng" w="12700">
                      <a:solidFill>
                        <a:srgbClr val="252525"/>
                      </a:solidFill>
                      <a:prstDash val="solid"/>
                      <a:round/>
                      <a:headEnd len="sm" w="sm" type="none"/>
                      <a:tailEnd len="sm" w="sm" type="none"/>
                    </a:lnL>
                    <a:lnR cap="flat" cmpd="sng" w="12700">
                      <a:solidFill>
                        <a:srgbClr val="252525"/>
                      </a:solidFill>
                      <a:prstDash val="solid"/>
                      <a:round/>
                      <a:headEnd len="sm" w="sm" type="none"/>
                      <a:tailEnd len="sm" w="sm" type="none"/>
                    </a:lnR>
                    <a:lnT cap="flat" cmpd="sng" w="12700">
                      <a:solidFill>
                        <a:srgbClr val="252525"/>
                      </a:solidFill>
                      <a:prstDash val="solid"/>
                      <a:round/>
                      <a:headEnd len="sm" w="sm" type="none"/>
                      <a:tailEnd len="sm" w="sm" type="none"/>
                    </a:lnT>
                    <a:lnB cap="flat" cmpd="sng" w="12700">
                      <a:solidFill>
                        <a:srgbClr val="252525"/>
                      </a:solidFill>
                      <a:prstDash val="solid"/>
                      <a:round/>
                      <a:headEnd len="sm" w="sm" type="none"/>
                      <a:tailEnd len="sm" w="sm" type="none"/>
                    </a:lnB>
                    <a:solidFill>
                      <a:srgbClr val="FFFFFF"/>
                    </a:solidFill>
                  </a:tcPr>
                </a:tc>
              </a:tr>
              <a:tr h="315650">
                <a:tc>
                  <a:txBody>
                    <a:bodyPr/>
                    <a:lstStyle/>
                    <a:p>
                      <a:pPr indent="0" lvl="0" marL="0" marR="0" rtl="0" algn="l">
                        <a:lnSpc>
                          <a:spcPct val="100000"/>
                        </a:lnSpc>
                        <a:spcBef>
                          <a:spcPts val="0"/>
                        </a:spcBef>
                        <a:spcAft>
                          <a:spcPts val="0"/>
                        </a:spcAft>
                        <a:buClr>
                          <a:schemeClr val="dk1"/>
                        </a:buClr>
                        <a:buSzPts val="900"/>
                        <a:buFont typeface="Calibri"/>
                        <a:buNone/>
                      </a:pPr>
                      <a:r>
                        <a:rPr b="1" lang="en-US" sz="900" u="none" cap="none" strike="noStrike">
                          <a:latin typeface="Calibri"/>
                          <a:ea typeface="Calibri"/>
                          <a:cs typeface="Calibri"/>
                          <a:sym typeface="Calibri"/>
                        </a:rPr>
                        <a:t>         Total Equity</a:t>
                      </a:r>
                      <a:endParaRPr/>
                    </a:p>
                  </a:txBody>
                  <a:tcPr marT="88900" marB="88900" marR="88900" marL="88900">
                    <a:lnL cap="flat" cmpd="sng" w="12700">
                      <a:solidFill>
                        <a:srgbClr val="252525"/>
                      </a:solidFill>
                      <a:prstDash val="solid"/>
                      <a:round/>
                      <a:headEnd len="sm" w="sm" type="none"/>
                      <a:tailEnd len="sm" w="sm" type="none"/>
                    </a:lnL>
                    <a:lnR cap="flat" cmpd="sng" w="12700">
                      <a:solidFill>
                        <a:srgbClr val="252525"/>
                      </a:solidFill>
                      <a:prstDash val="solid"/>
                      <a:round/>
                      <a:headEnd len="sm" w="sm" type="none"/>
                      <a:tailEnd len="sm" w="sm" type="none"/>
                    </a:lnR>
                    <a:lnT cap="flat" cmpd="sng" w="12700">
                      <a:solidFill>
                        <a:srgbClr val="252525"/>
                      </a:solidFill>
                      <a:prstDash val="solid"/>
                      <a:round/>
                      <a:headEnd len="sm" w="sm" type="none"/>
                      <a:tailEnd len="sm" w="sm" type="none"/>
                    </a:lnT>
                    <a:lnB cap="flat" cmpd="sng" w="12700">
                      <a:solidFill>
                        <a:srgbClr val="252525"/>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900"/>
                        <a:buFont typeface="Calibri"/>
                        <a:buNone/>
                      </a:pPr>
                      <a:r>
                        <a:rPr lang="en-US"/>
                        <a:t>$ 149,925.30</a:t>
                      </a:r>
                      <a:endParaRPr/>
                    </a:p>
                  </a:txBody>
                  <a:tcPr marT="88900" marB="88900" marR="88900" marL="88900">
                    <a:lnL cap="flat" cmpd="sng" w="12700">
                      <a:solidFill>
                        <a:srgbClr val="252525"/>
                      </a:solidFill>
                      <a:prstDash val="solid"/>
                      <a:round/>
                      <a:headEnd len="sm" w="sm" type="none"/>
                      <a:tailEnd len="sm" w="sm" type="none"/>
                    </a:lnL>
                    <a:lnR cap="flat" cmpd="sng" w="12700">
                      <a:solidFill>
                        <a:srgbClr val="252525"/>
                      </a:solidFill>
                      <a:prstDash val="solid"/>
                      <a:round/>
                      <a:headEnd len="sm" w="sm" type="none"/>
                      <a:tailEnd len="sm" w="sm" type="none"/>
                    </a:lnR>
                    <a:lnT cap="flat" cmpd="sng" w="12700">
                      <a:solidFill>
                        <a:srgbClr val="252525"/>
                      </a:solidFill>
                      <a:prstDash val="solid"/>
                      <a:round/>
                      <a:headEnd len="sm" w="sm" type="none"/>
                      <a:tailEnd len="sm" w="sm" type="none"/>
                    </a:lnT>
                    <a:lnB cap="flat" cmpd="sng" w="12700">
                      <a:solidFill>
                        <a:srgbClr val="252525"/>
                      </a:solidFill>
                      <a:prstDash val="solid"/>
                      <a:round/>
                      <a:headEnd len="sm" w="sm" type="none"/>
                      <a:tailEnd len="sm" w="sm" type="none"/>
                    </a:lnB>
                    <a:solidFill>
                      <a:srgbClr val="FFFFFF"/>
                    </a:solidFill>
                  </a:tcPr>
                </a:tc>
              </a:tr>
              <a:tr h="361000">
                <a:tc>
                  <a:txBody>
                    <a:bodyPr/>
                    <a:lstStyle/>
                    <a:p>
                      <a:pPr indent="0" lvl="0" marL="0" marR="0" rtl="0" algn="l">
                        <a:lnSpc>
                          <a:spcPct val="100000"/>
                        </a:lnSpc>
                        <a:spcBef>
                          <a:spcPts val="0"/>
                        </a:spcBef>
                        <a:spcAft>
                          <a:spcPts val="0"/>
                        </a:spcAft>
                        <a:buClr>
                          <a:srgbClr val="FFFFFF"/>
                        </a:buClr>
                        <a:buSzPts val="1100"/>
                        <a:buFont typeface="Calibri"/>
                        <a:buNone/>
                      </a:pPr>
                      <a:r>
                        <a:rPr b="1" lang="en-US" sz="1100" u="none" cap="none" strike="noStrike">
                          <a:solidFill>
                            <a:srgbClr val="FFFFFF"/>
                          </a:solidFill>
                          <a:latin typeface="Calibri"/>
                          <a:ea typeface="Calibri"/>
                          <a:cs typeface="Calibri"/>
                          <a:sym typeface="Calibri"/>
                        </a:rPr>
                        <a:t>TOTAL LIABILITIES AND EQUITY</a:t>
                      </a:r>
                      <a:endParaRPr/>
                    </a:p>
                  </a:txBody>
                  <a:tcPr marT="88900" marB="88900" marR="88900" marL="88900">
                    <a:lnL cap="flat" cmpd="sng" w="12700">
                      <a:solidFill>
                        <a:srgbClr val="252525"/>
                      </a:solidFill>
                      <a:prstDash val="solid"/>
                      <a:round/>
                      <a:headEnd len="sm" w="sm" type="none"/>
                      <a:tailEnd len="sm" w="sm" type="none"/>
                    </a:lnL>
                    <a:lnR cap="flat" cmpd="sng" w="12700">
                      <a:solidFill>
                        <a:srgbClr val="252525"/>
                      </a:solidFill>
                      <a:prstDash val="solid"/>
                      <a:round/>
                      <a:headEnd len="sm" w="sm" type="none"/>
                      <a:tailEnd len="sm" w="sm" type="none"/>
                    </a:lnR>
                    <a:lnT cap="flat" cmpd="sng" w="12700">
                      <a:solidFill>
                        <a:srgbClr val="252525"/>
                      </a:solidFill>
                      <a:prstDash val="solid"/>
                      <a:round/>
                      <a:headEnd len="sm" w="sm" type="none"/>
                      <a:tailEnd len="sm" w="sm" type="none"/>
                    </a:lnT>
                    <a:lnB cap="flat" cmpd="sng" w="12700">
                      <a:solidFill>
                        <a:srgbClr val="252525"/>
                      </a:solidFill>
                      <a:prstDash val="solid"/>
                      <a:round/>
                      <a:headEnd len="sm" w="sm" type="none"/>
                      <a:tailEnd len="sm" w="sm" type="none"/>
                    </a:lnB>
                    <a:solidFill>
                      <a:srgbClr val="8DC73F"/>
                    </a:solidFill>
                  </a:tcPr>
                </a:tc>
                <a:tc>
                  <a:txBody>
                    <a:bodyPr/>
                    <a:lstStyle/>
                    <a:p>
                      <a:pPr indent="0" lvl="0" marL="0" marR="0" rtl="0" algn="l">
                        <a:lnSpc>
                          <a:spcPct val="100000"/>
                        </a:lnSpc>
                        <a:spcBef>
                          <a:spcPts val="0"/>
                        </a:spcBef>
                        <a:spcAft>
                          <a:spcPts val="0"/>
                        </a:spcAft>
                        <a:buClr>
                          <a:schemeClr val="dk1"/>
                        </a:buClr>
                        <a:buSzPts val="1100"/>
                        <a:buFont typeface="Calibri"/>
                        <a:buNone/>
                      </a:pPr>
                      <a:r>
                        <a:rPr lang="en-US"/>
                        <a:t>$ 149,925.30</a:t>
                      </a:r>
                      <a:endParaRPr/>
                    </a:p>
                  </a:txBody>
                  <a:tcPr marT="88900" marB="88900" marR="88900" marL="88900">
                    <a:lnL cap="flat" cmpd="sng" w="12700">
                      <a:solidFill>
                        <a:srgbClr val="252525"/>
                      </a:solidFill>
                      <a:prstDash val="solid"/>
                      <a:round/>
                      <a:headEnd len="sm" w="sm" type="none"/>
                      <a:tailEnd len="sm" w="sm" type="none"/>
                    </a:lnL>
                    <a:lnR cap="flat" cmpd="sng" w="12700">
                      <a:solidFill>
                        <a:srgbClr val="252525"/>
                      </a:solidFill>
                      <a:prstDash val="solid"/>
                      <a:round/>
                      <a:headEnd len="sm" w="sm" type="none"/>
                      <a:tailEnd len="sm" w="sm" type="none"/>
                    </a:lnR>
                    <a:lnT cap="flat" cmpd="sng" w="12700">
                      <a:solidFill>
                        <a:srgbClr val="252525"/>
                      </a:solidFill>
                      <a:prstDash val="solid"/>
                      <a:round/>
                      <a:headEnd len="sm" w="sm" type="none"/>
                      <a:tailEnd len="sm" w="sm" type="none"/>
                    </a:lnT>
                    <a:lnB cap="flat" cmpd="sng" w="12700">
                      <a:solidFill>
                        <a:srgbClr val="252525"/>
                      </a:solidFill>
                      <a:prstDash val="solid"/>
                      <a:round/>
                      <a:headEnd len="sm" w="sm" type="none"/>
                      <a:tailEnd len="sm" w="sm" type="none"/>
                    </a:lnB>
                    <a:solidFill>
                      <a:srgbClr val="D8D8D8"/>
                    </a:solidFill>
                  </a:tcPr>
                </a:tc>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1335" name="Shape 1335"/>
        <p:cNvGrpSpPr/>
        <p:nvPr/>
      </p:nvGrpSpPr>
      <p:grpSpPr>
        <a:xfrm>
          <a:off x="0" y="0"/>
          <a:ext cx="0" cy="0"/>
          <a:chOff x="0" y="0"/>
          <a:chExt cx="0" cy="0"/>
        </a:xfrm>
      </p:grpSpPr>
      <p:sp>
        <p:nvSpPr>
          <p:cNvPr id="1336" name="Google Shape;1336;p36"/>
          <p:cNvSpPr txBox="1"/>
          <p:nvPr/>
        </p:nvSpPr>
        <p:spPr>
          <a:xfrm>
            <a:off x="514350" y="1004282"/>
            <a:ext cx="5169000" cy="266701"/>
          </a:xfrm>
          <a:prstGeom prst="rect">
            <a:avLst/>
          </a:prstGeom>
          <a:noFill/>
          <a:ln>
            <a:noFill/>
          </a:ln>
        </p:spPr>
        <p:txBody>
          <a:bodyPr anchorCtr="0" anchor="t" bIns="0" lIns="0" spcFirstLastPara="1" rIns="0" wrap="square" tIns="0">
            <a:spAutoFit/>
          </a:bodyPr>
          <a:lstStyle/>
          <a:p>
            <a:pPr indent="0" lvl="0" marL="0" marR="0" rtl="0" algn="l">
              <a:lnSpc>
                <a:spcPct val="120027"/>
              </a:lnSpc>
              <a:spcBef>
                <a:spcPts val="0"/>
              </a:spcBef>
              <a:spcAft>
                <a:spcPts val="0"/>
              </a:spcAft>
              <a:buClr>
                <a:srgbClr val="4D4A46"/>
              </a:buClr>
              <a:buSzPts val="1800"/>
              <a:buFont typeface="Georgia"/>
              <a:buNone/>
            </a:pPr>
            <a:r>
              <a:rPr b="0" i="0" lang="en-US" sz="1800" u="none" cap="none" strike="noStrike">
                <a:solidFill>
                  <a:srgbClr val="4D4A46"/>
                </a:solidFill>
                <a:latin typeface="Georgia"/>
                <a:ea typeface="Georgia"/>
                <a:cs typeface="Georgia"/>
                <a:sym typeface="Georgia"/>
              </a:rPr>
              <a:t>TREASURER REPORT</a:t>
            </a:r>
            <a:endParaRPr/>
          </a:p>
        </p:txBody>
      </p:sp>
      <p:graphicFrame>
        <p:nvGraphicFramePr>
          <p:cNvPr id="1337" name="Google Shape;1337;p36"/>
          <p:cNvGraphicFramePr/>
          <p:nvPr/>
        </p:nvGraphicFramePr>
        <p:xfrm>
          <a:off x="523770" y="451888"/>
          <a:ext cx="3000000" cy="3000000"/>
        </p:xfrm>
        <a:graphic>
          <a:graphicData uri="http://schemas.openxmlformats.org/drawingml/2006/table">
            <a:tbl>
              <a:tblPr firstCol="1" firstRow="1">
                <a:noFill/>
                <a:tableStyleId>{9E026248-6720-4AF0-AF2E-D2DE6B282BDC}</a:tableStyleId>
              </a:tblPr>
              <a:tblGrid>
                <a:gridCol w="2610725"/>
                <a:gridCol w="1392275"/>
              </a:tblGrid>
              <a:tr h="397100">
                <a:tc>
                  <a:txBody>
                    <a:bodyPr/>
                    <a:lstStyle/>
                    <a:p>
                      <a:pPr indent="0" lvl="0" marL="0" marR="0" rtl="0" algn="l">
                        <a:lnSpc>
                          <a:spcPct val="100000"/>
                        </a:lnSpc>
                        <a:spcBef>
                          <a:spcPts val="0"/>
                        </a:spcBef>
                        <a:spcAft>
                          <a:spcPts val="0"/>
                        </a:spcAft>
                        <a:buClr>
                          <a:srgbClr val="3F3F3F"/>
                        </a:buClr>
                        <a:buSzPts val="1400"/>
                        <a:buFont typeface="Calibri"/>
                        <a:buNone/>
                      </a:pPr>
                      <a:r>
                        <a:rPr b="1" lang="en-US" sz="1400" u="none" cap="none" strike="noStrike">
                          <a:solidFill>
                            <a:srgbClr val="3F3F3F"/>
                          </a:solidFill>
                          <a:latin typeface="Calibri"/>
                          <a:ea typeface="Calibri"/>
                          <a:cs typeface="Calibri"/>
                          <a:sym typeface="Calibri"/>
                        </a:rPr>
                        <a:t>Expenses</a:t>
                      </a:r>
                      <a:endParaRPr/>
                    </a:p>
                  </a:txBody>
                  <a:tcPr marT="45725" marB="45725" marR="45725" marL="457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8D8D8"/>
                    </a:solidFill>
                  </a:tcPr>
                </a:tc>
                <a:tc>
                  <a:txBody>
                    <a:bodyPr/>
                    <a:lstStyle/>
                    <a:p>
                      <a:pPr indent="0" lvl="0" marL="0" marR="0" rtl="0" algn="r">
                        <a:lnSpc>
                          <a:spcPct val="100000"/>
                        </a:lnSpc>
                        <a:spcBef>
                          <a:spcPts val="0"/>
                        </a:spcBef>
                        <a:spcAft>
                          <a:spcPts val="0"/>
                        </a:spcAft>
                        <a:buClr>
                          <a:srgbClr val="3F3F3F"/>
                        </a:buClr>
                        <a:buSzPts val="1400"/>
                        <a:buFont typeface="Calibri"/>
                        <a:buNone/>
                      </a:pPr>
                      <a:r>
                        <a:rPr b="1" lang="en-US" sz="1400" u="none" cap="none" strike="noStrike">
                          <a:solidFill>
                            <a:srgbClr val="3F3F3F"/>
                          </a:solidFill>
                          <a:latin typeface="Calibri"/>
                          <a:ea typeface="Calibri"/>
                          <a:cs typeface="Calibri"/>
                          <a:sym typeface="Calibri"/>
                        </a:rPr>
                        <a:t>FY Actual</a:t>
                      </a:r>
                      <a:endParaRPr/>
                    </a:p>
                  </a:txBody>
                  <a:tcPr marT="45725" marB="45725" marR="45725" marL="457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8D8D8"/>
                    </a:solidFill>
                  </a:tcPr>
                </a:tc>
              </a:tr>
              <a:tr h="402125">
                <a:tc>
                  <a:txBody>
                    <a:bodyPr/>
                    <a:lstStyle/>
                    <a:p>
                      <a:pPr indent="0" lvl="0" marL="0" marR="0" rtl="0" algn="l">
                        <a:lnSpc>
                          <a:spcPct val="100000"/>
                        </a:lnSpc>
                        <a:spcBef>
                          <a:spcPts val="0"/>
                        </a:spcBef>
                        <a:spcAft>
                          <a:spcPts val="0"/>
                        </a:spcAft>
                        <a:buClr>
                          <a:srgbClr val="3F3F3F"/>
                        </a:buClr>
                        <a:buSzPts val="1400"/>
                        <a:buFont typeface="Calibri"/>
                        <a:buNone/>
                      </a:pPr>
                      <a:r>
                        <a:rPr lang="en-US" sz="1400" u="none" cap="none" strike="noStrike">
                          <a:solidFill>
                            <a:srgbClr val="3F3F3F"/>
                          </a:solidFill>
                          <a:latin typeface="Calibri"/>
                          <a:ea typeface="Calibri"/>
                          <a:cs typeface="Calibri"/>
                          <a:sym typeface="Calibri"/>
                        </a:rPr>
                        <a:t>Annual Symposium</a:t>
                      </a:r>
                      <a:endParaRPr/>
                    </a:p>
                  </a:txBody>
                  <a:tcPr marT="45725" marB="45725" marR="45725" marL="457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1400"/>
                        <a:buFont typeface="Helvetica Neue"/>
                        <a:buNone/>
                      </a:pPr>
                      <a:r>
                        <a:rPr lang="en-US"/>
                        <a:t>$ 71,518.89</a:t>
                      </a:r>
                      <a:endParaRPr/>
                    </a:p>
                  </a:txBody>
                  <a:tcPr marT="45725" marB="45725" marR="45725" marL="457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402125">
                <a:tc>
                  <a:txBody>
                    <a:bodyPr/>
                    <a:lstStyle/>
                    <a:p>
                      <a:pPr indent="0" lvl="0" marL="0" marR="0" rtl="0" algn="l">
                        <a:lnSpc>
                          <a:spcPct val="100000"/>
                        </a:lnSpc>
                        <a:spcBef>
                          <a:spcPts val="0"/>
                        </a:spcBef>
                        <a:spcAft>
                          <a:spcPts val="0"/>
                        </a:spcAft>
                        <a:buClr>
                          <a:srgbClr val="3F3F3F"/>
                        </a:buClr>
                        <a:buSzPts val="1400"/>
                        <a:buFont typeface="Calibri"/>
                        <a:buNone/>
                      </a:pPr>
                      <a:r>
                        <a:rPr lang="en-US" sz="1400" u="none" cap="none" strike="noStrike">
                          <a:solidFill>
                            <a:srgbClr val="3F3F3F"/>
                          </a:solidFill>
                          <a:latin typeface="Calibri"/>
                          <a:ea typeface="Calibri"/>
                          <a:cs typeface="Calibri"/>
                          <a:sym typeface="Calibri"/>
                        </a:rPr>
                        <a:t>Committee Expenses</a:t>
                      </a:r>
                      <a:endParaRPr/>
                    </a:p>
                  </a:txBody>
                  <a:tcPr marT="45725" marB="45725" marR="45725" marL="457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1400"/>
                        <a:buFont typeface="Helvetica Neue"/>
                        <a:buNone/>
                      </a:pPr>
                      <a:r>
                        <a:rPr lang="en-US"/>
                        <a:t>$ 22,596.37</a:t>
                      </a:r>
                      <a:endParaRPr/>
                    </a:p>
                  </a:txBody>
                  <a:tcPr marT="45725" marB="45725" marR="45725" marL="457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402125">
                <a:tc>
                  <a:txBody>
                    <a:bodyPr/>
                    <a:lstStyle/>
                    <a:p>
                      <a:pPr indent="0" lvl="0" marL="0" marR="0" rtl="0" algn="l">
                        <a:lnSpc>
                          <a:spcPct val="100000"/>
                        </a:lnSpc>
                        <a:spcBef>
                          <a:spcPts val="0"/>
                        </a:spcBef>
                        <a:spcAft>
                          <a:spcPts val="0"/>
                        </a:spcAft>
                        <a:buClr>
                          <a:srgbClr val="3F3F3F"/>
                        </a:buClr>
                        <a:buSzPts val="1400"/>
                        <a:buFont typeface="Calibri"/>
                        <a:buNone/>
                      </a:pPr>
                      <a:r>
                        <a:rPr lang="en-US" sz="1400" u="none" cap="none" strike="noStrike">
                          <a:solidFill>
                            <a:srgbClr val="3F3F3F"/>
                          </a:solidFill>
                          <a:latin typeface="Calibri"/>
                          <a:ea typeface="Calibri"/>
                          <a:cs typeface="Calibri"/>
                          <a:sym typeface="Calibri"/>
                        </a:rPr>
                        <a:t>Insurance</a:t>
                      </a:r>
                      <a:endParaRPr/>
                    </a:p>
                  </a:txBody>
                  <a:tcPr marT="45725" marB="45725" marR="45725" marL="457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1400"/>
                        <a:buFont typeface="Helvetica Neue"/>
                        <a:buNone/>
                      </a:pPr>
                      <a:r>
                        <a:rPr lang="en-US"/>
                        <a:t>$ 2,937.00</a:t>
                      </a:r>
                      <a:endParaRPr/>
                    </a:p>
                  </a:txBody>
                  <a:tcPr marT="45725" marB="45725" marR="45725" marL="457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402125">
                <a:tc>
                  <a:txBody>
                    <a:bodyPr/>
                    <a:lstStyle/>
                    <a:p>
                      <a:pPr indent="0" lvl="0" marL="0" marR="0" rtl="0" algn="l">
                        <a:lnSpc>
                          <a:spcPct val="100000"/>
                        </a:lnSpc>
                        <a:spcBef>
                          <a:spcPts val="0"/>
                        </a:spcBef>
                        <a:spcAft>
                          <a:spcPts val="0"/>
                        </a:spcAft>
                        <a:buClr>
                          <a:srgbClr val="3F3F3F"/>
                        </a:buClr>
                        <a:buSzPts val="1400"/>
                        <a:buFont typeface="Calibri"/>
                        <a:buNone/>
                      </a:pPr>
                      <a:r>
                        <a:rPr lang="en-US" sz="1400" u="none" cap="none" strike="noStrike">
                          <a:solidFill>
                            <a:srgbClr val="3F3F3F"/>
                          </a:solidFill>
                          <a:latin typeface="Calibri"/>
                          <a:ea typeface="Calibri"/>
                          <a:cs typeface="Calibri"/>
                          <a:sym typeface="Calibri"/>
                        </a:rPr>
                        <a:t>Miscellaneous</a:t>
                      </a:r>
                      <a:endParaRPr/>
                    </a:p>
                  </a:txBody>
                  <a:tcPr marT="45725" marB="45725" marR="45725" marL="457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1400"/>
                        <a:buFont typeface="Helvetica Neue"/>
                        <a:buNone/>
                      </a:pPr>
                      <a:r>
                        <a:rPr lang="en-US"/>
                        <a:t>$ 629.52</a:t>
                      </a:r>
                      <a:endParaRPr/>
                    </a:p>
                  </a:txBody>
                  <a:tcPr marT="45725" marB="45725" marR="45725" marL="457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472150">
                <a:tc>
                  <a:txBody>
                    <a:bodyPr/>
                    <a:lstStyle/>
                    <a:p>
                      <a:pPr indent="0" lvl="0" marL="0" marR="0" rtl="0" algn="l">
                        <a:lnSpc>
                          <a:spcPct val="100000"/>
                        </a:lnSpc>
                        <a:spcBef>
                          <a:spcPts val="0"/>
                        </a:spcBef>
                        <a:spcAft>
                          <a:spcPts val="0"/>
                        </a:spcAft>
                        <a:buClr>
                          <a:srgbClr val="3F3F3F"/>
                        </a:buClr>
                        <a:buSzPts val="1400"/>
                        <a:buFont typeface="Calibri"/>
                        <a:buNone/>
                      </a:pPr>
                      <a:r>
                        <a:rPr lang="en-US" sz="1400" u="none" cap="none" strike="noStrike">
                          <a:solidFill>
                            <a:srgbClr val="3F3F3F"/>
                          </a:solidFill>
                          <a:latin typeface="Calibri"/>
                          <a:ea typeface="Calibri"/>
                          <a:cs typeface="Calibri"/>
                          <a:sym typeface="Calibri"/>
                        </a:rPr>
                        <a:t>Office Supplies &amp; Software</a:t>
                      </a:r>
                      <a:endParaRPr/>
                    </a:p>
                  </a:txBody>
                  <a:tcPr marT="45725" marB="45725" marR="45725" marL="457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1400"/>
                        <a:buFont typeface="Helvetica Neue"/>
                        <a:buNone/>
                      </a:pPr>
                      <a:r>
                        <a:rPr lang="en-US"/>
                        <a:t>$ 3,931.99</a:t>
                      </a:r>
                      <a:endParaRPr/>
                    </a:p>
                  </a:txBody>
                  <a:tcPr marT="45725" marB="45725" marR="45725" marL="457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402125">
                <a:tc>
                  <a:txBody>
                    <a:bodyPr/>
                    <a:lstStyle/>
                    <a:p>
                      <a:pPr indent="0" lvl="0" marL="0" marR="0" rtl="0" algn="l">
                        <a:lnSpc>
                          <a:spcPct val="100000"/>
                        </a:lnSpc>
                        <a:spcBef>
                          <a:spcPts val="0"/>
                        </a:spcBef>
                        <a:spcAft>
                          <a:spcPts val="0"/>
                        </a:spcAft>
                        <a:buClr>
                          <a:srgbClr val="3F3F3F"/>
                        </a:buClr>
                        <a:buSzPts val="1400"/>
                        <a:buFont typeface="Calibri"/>
                        <a:buNone/>
                      </a:pPr>
                      <a:r>
                        <a:rPr lang="en-US" sz="1400" u="none" cap="none" strike="noStrike">
                          <a:solidFill>
                            <a:srgbClr val="3F3F3F"/>
                          </a:solidFill>
                          <a:latin typeface="Calibri"/>
                          <a:ea typeface="Calibri"/>
                          <a:cs typeface="Calibri"/>
                          <a:sym typeface="Calibri"/>
                        </a:rPr>
                        <a:t>Professional Services</a:t>
                      </a:r>
                      <a:endParaRPr/>
                    </a:p>
                  </a:txBody>
                  <a:tcPr marT="45725" marB="45725" marR="45725" marL="457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1400"/>
                        <a:buFont typeface="Helvetica Neue"/>
                        <a:buNone/>
                      </a:pPr>
                      <a:r>
                        <a:rPr lang="en-US"/>
                        <a:t>$ 34,100.00</a:t>
                      </a:r>
                      <a:endParaRPr/>
                    </a:p>
                  </a:txBody>
                  <a:tcPr marT="45725" marB="45725" marR="45725" marL="457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402125">
                <a:tc>
                  <a:txBody>
                    <a:bodyPr/>
                    <a:lstStyle/>
                    <a:p>
                      <a:pPr indent="0" lvl="0" marL="0" marR="0" rtl="0" algn="l">
                        <a:lnSpc>
                          <a:spcPct val="100000"/>
                        </a:lnSpc>
                        <a:spcBef>
                          <a:spcPts val="0"/>
                        </a:spcBef>
                        <a:spcAft>
                          <a:spcPts val="0"/>
                        </a:spcAft>
                        <a:buClr>
                          <a:srgbClr val="3F3F3F"/>
                        </a:buClr>
                        <a:buSzPts val="1400"/>
                        <a:buFont typeface="Calibri"/>
                        <a:buNone/>
                      </a:pPr>
                      <a:r>
                        <a:rPr lang="en-US" sz="1400" u="none" cap="none" strike="noStrike">
                          <a:solidFill>
                            <a:srgbClr val="3F3F3F"/>
                          </a:solidFill>
                          <a:latin typeface="Calibri"/>
                          <a:ea typeface="Calibri"/>
                          <a:cs typeface="Calibri"/>
                          <a:sym typeface="Calibri"/>
                        </a:rPr>
                        <a:t>Travel/CE</a:t>
                      </a:r>
                      <a:endParaRPr/>
                    </a:p>
                  </a:txBody>
                  <a:tcPr marT="45725" marB="45725" marR="45725" marL="457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1400"/>
                        <a:buFont typeface="Helvetica Neue"/>
                        <a:buNone/>
                      </a:pPr>
                      <a:r>
                        <a:rPr lang="en-US"/>
                        <a:t>$ 2,466.80</a:t>
                      </a:r>
                      <a:endParaRPr/>
                    </a:p>
                  </a:txBody>
                  <a:tcPr marT="45725" marB="45725" marR="45725" marL="457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402125">
                <a:tc>
                  <a:txBody>
                    <a:bodyPr/>
                    <a:lstStyle/>
                    <a:p>
                      <a:pPr indent="0" lvl="0" marL="0" marR="0" rtl="0" algn="l">
                        <a:lnSpc>
                          <a:spcPct val="100000"/>
                        </a:lnSpc>
                        <a:spcBef>
                          <a:spcPts val="0"/>
                        </a:spcBef>
                        <a:spcAft>
                          <a:spcPts val="0"/>
                        </a:spcAft>
                        <a:buClr>
                          <a:srgbClr val="3F3F3F"/>
                        </a:buClr>
                        <a:buSzPts val="1400"/>
                        <a:buFont typeface="Calibri"/>
                        <a:buNone/>
                      </a:pPr>
                      <a:r>
                        <a:rPr lang="en-US" sz="1400" u="none" cap="none" strike="noStrike">
                          <a:solidFill>
                            <a:srgbClr val="3F3F3F"/>
                          </a:solidFill>
                          <a:latin typeface="Calibri"/>
                          <a:ea typeface="Calibri"/>
                          <a:cs typeface="Calibri"/>
                          <a:sym typeface="Calibri"/>
                        </a:rPr>
                        <a:t>Web Services</a:t>
                      </a:r>
                      <a:endParaRPr/>
                    </a:p>
                  </a:txBody>
                  <a:tcPr marT="45725" marB="45725" marR="45725" marL="457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1400"/>
                        <a:buFont typeface="Helvetica Neue"/>
                        <a:buNone/>
                      </a:pPr>
                      <a:r>
                        <a:rPr lang="en-US"/>
                        <a:t>$ 2,792.88</a:t>
                      </a:r>
                      <a:endParaRPr/>
                    </a:p>
                  </a:txBody>
                  <a:tcPr marT="45725" marB="45725" marR="45725" marL="457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402125">
                <a:tc>
                  <a:txBody>
                    <a:bodyPr/>
                    <a:lstStyle/>
                    <a:p>
                      <a:pPr indent="0" lvl="0" marL="0" marR="0" rtl="0" algn="l">
                        <a:lnSpc>
                          <a:spcPct val="100000"/>
                        </a:lnSpc>
                        <a:spcBef>
                          <a:spcPts val="0"/>
                        </a:spcBef>
                        <a:spcAft>
                          <a:spcPts val="0"/>
                        </a:spcAft>
                        <a:buClr>
                          <a:srgbClr val="FFFFFF"/>
                        </a:buClr>
                        <a:buSzPts val="1400"/>
                        <a:buFont typeface="Calibri"/>
                        <a:buNone/>
                      </a:pPr>
                      <a:r>
                        <a:rPr b="1" lang="en-US" sz="1400" u="none" cap="none" strike="noStrike">
                          <a:solidFill>
                            <a:srgbClr val="FFFFFF"/>
                          </a:solidFill>
                          <a:latin typeface="Calibri"/>
                          <a:ea typeface="Calibri"/>
                          <a:cs typeface="Calibri"/>
                          <a:sym typeface="Calibri"/>
                        </a:rPr>
                        <a:t>Total Expenses</a:t>
                      </a:r>
                      <a:endParaRPr/>
                    </a:p>
                  </a:txBody>
                  <a:tcPr marT="45725" marB="45725" marR="45725" marL="457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B5394"/>
                    </a:solidFill>
                  </a:tcPr>
                </a:tc>
                <a:tc>
                  <a:txBody>
                    <a:bodyPr/>
                    <a:lstStyle/>
                    <a:p>
                      <a:pPr indent="0" lvl="0" marL="0" marR="0" rtl="0" algn="l">
                        <a:lnSpc>
                          <a:spcPct val="100000"/>
                        </a:lnSpc>
                        <a:spcBef>
                          <a:spcPts val="0"/>
                        </a:spcBef>
                        <a:spcAft>
                          <a:spcPts val="0"/>
                        </a:spcAft>
                        <a:buClr>
                          <a:schemeClr val="dk1"/>
                        </a:buClr>
                        <a:buSzPts val="1400"/>
                        <a:buFont typeface="Helvetica Neue"/>
                        <a:buNone/>
                      </a:pPr>
                      <a:r>
                        <a:rPr lang="en-US"/>
                        <a:t>$ 140,973.45</a:t>
                      </a:r>
                      <a:endParaRPr/>
                    </a:p>
                  </a:txBody>
                  <a:tcPr marT="45725" marB="45725" marR="45725" marL="457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8D8D8"/>
                    </a:solidFill>
                  </a:tcPr>
                </a:tc>
              </a:tr>
            </a:tbl>
          </a:graphicData>
        </a:graphic>
      </p:graphicFrame>
      <p:graphicFrame>
        <p:nvGraphicFramePr>
          <p:cNvPr id="1338" name="Google Shape;1338;p36"/>
          <p:cNvGraphicFramePr/>
          <p:nvPr/>
        </p:nvGraphicFramePr>
        <p:xfrm>
          <a:off x="4799874" y="451890"/>
          <a:ext cx="3000000" cy="3000000"/>
        </p:xfrm>
        <a:graphic>
          <a:graphicData uri="http://schemas.openxmlformats.org/drawingml/2006/table">
            <a:tbl>
              <a:tblPr firstCol="1" firstRow="1">
                <a:noFill/>
                <a:tableStyleId>{9E026248-6720-4AF0-AF2E-D2DE6B282BDC}</a:tableStyleId>
              </a:tblPr>
              <a:tblGrid>
                <a:gridCol w="2370525"/>
                <a:gridCol w="1255275"/>
              </a:tblGrid>
              <a:tr h="377425">
                <a:tc>
                  <a:txBody>
                    <a:bodyPr/>
                    <a:lstStyle/>
                    <a:p>
                      <a:pPr indent="0" lvl="0" marL="0" marR="0" rtl="0" algn="l">
                        <a:lnSpc>
                          <a:spcPct val="100000"/>
                        </a:lnSpc>
                        <a:spcBef>
                          <a:spcPts val="0"/>
                        </a:spcBef>
                        <a:spcAft>
                          <a:spcPts val="0"/>
                        </a:spcAft>
                        <a:buClr>
                          <a:srgbClr val="3F3F3F"/>
                        </a:buClr>
                        <a:buSzPts val="1400"/>
                        <a:buFont typeface="Calibri"/>
                        <a:buNone/>
                      </a:pPr>
                      <a:r>
                        <a:rPr b="1" lang="en-US" sz="1400" u="none" cap="none" strike="noStrike">
                          <a:solidFill>
                            <a:srgbClr val="3F3F3F"/>
                          </a:solidFill>
                          <a:latin typeface="Calibri"/>
                          <a:ea typeface="Calibri"/>
                          <a:cs typeface="Calibri"/>
                          <a:sym typeface="Calibri"/>
                        </a:rPr>
                        <a:t>Income</a:t>
                      </a:r>
                      <a:endParaRPr/>
                    </a:p>
                  </a:txBody>
                  <a:tcPr marT="45725" marB="45725" marR="45725" marL="457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8D8D8"/>
                    </a:solidFill>
                  </a:tcPr>
                </a:tc>
                <a:tc>
                  <a:txBody>
                    <a:bodyPr/>
                    <a:lstStyle/>
                    <a:p>
                      <a:pPr indent="0" lvl="0" marL="0" marR="0" rtl="0" algn="r">
                        <a:lnSpc>
                          <a:spcPct val="100000"/>
                        </a:lnSpc>
                        <a:spcBef>
                          <a:spcPts val="0"/>
                        </a:spcBef>
                        <a:spcAft>
                          <a:spcPts val="0"/>
                        </a:spcAft>
                        <a:buClr>
                          <a:srgbClr val="3F3F3F"/>
                        </a:buClr>
                        <a:buSzPts val="1400"/>
                        <a:buFont typeface="Calibri"/>
                        <a:buNone/>
                      </a:pPr>
                      <a:r>
                        <a:rPr b="1" lang="en-US" sz="1400" u="none" cap="none" strike="noStrike">
                          <a:solidFill>
                            <a:srgbClr val="3F3F3F"/>
                          </a:solidFill>
                          <a:latin typeface="Calibri"/>
                          <a:ea typeface="Calibri"/>
                          <a:cs typeface="Calibri"/>
                          <a:sym typeface="Calibri"/>
                        </a:rPr>
                        <a:t>FY2</a:t>
                      </a:r>
                      <a:r>
                        <a:rPr b="1" lang="en-US">
                          <a:solidFill>
                            <a:srgbClr val="3F3F3F"/>
                          </a:solidFill>
                          <a:latin typeface="Calibri"/>
                          <a:ea typeface="Calibri"/>
                          <a:cs typeface="Calibri"/>
                          <a:sym typeface="Calibri"/>
                        </a:rPr>
                        <a:t>4</a:t>
                      </a:r>
                      <a:r>
                        <a:rPr b="1" lang="en-US" sz="1400" u="none" cap="none" strike="noStrike">
                          <a:solidFill>
                            <a:srgbClr val="3F3F3F"/>
                          </a:solidFill>
                          <a:latin typeface="Calibri"/>
                          <a:ea typeface="Calibri"/>
                          <a:cs typeface="Calibri"/>
                          <a:sym typeface="Calibri"/>
                        </a:rPr>
                        <a:t> Actual</a:t>
                      </a:r>
                      <a:endParaRPr/>
                    </a:p>
                  </a:txBody>
                  <a:tcPr marT="45725" marB="45725" marR="45725" marL="457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8D8D8"/>
                    </a:solidFill>
                  </a:tcPr>
                </a:tc>
              </a:tr>
              <a:tr h="382200">
                <a:tc>
                  <a:txBody>
                    <a:bodyPr/>
                    <a:lstStyle/>
                    <a:p>
                      <a:pPr indent="0" lvl="0" marL="0" marR="0" rtl="0" algn="l">
                        <a:lnSpc>
                          <a:spcPct val="100000"/>
                        </a:lnSpc>
                        <a:spcBef>
                          <a:spcPts val="0"/>
                        </a:spcBef>
                        <a:spcAft>
                          <a:spcPts val="0"/>
                        </a:spcAft>
                        <a:buClr>
                          <a:srgbClr val="3F3F3F"/>
                        </a:buClr>
                        <a:buSzPts val="1400"/>
                        <a:buFont typeface="Calibri"/>
                        <a:buNone/>
                      </a:pPr>
                      <a:r>
                        <a:rPr lang="en-US" sz="1400" u="none" cap="none" strike="noStrike">
                          <a:solidFill>
                            <a:srgbClr val="3F3F3F"/>
                          </a:solidFill>
                          <a:latin typeface="Calibri"/>
                          <a:ea typeface="Calibri"/>
                          <a:cs typeface="Calibri"/>
                          <a:sym typeface="Calibri"/>
                        </a:rPr>
                        <a:t>Grants/Fundraising</a:t>
                      </a:r>
                      <a:endParaRPr/>
                    </a:p>
                  </a:txBody>
                  <a:tcPr marT="45725" marB="45725" marR="45725" marL="457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1400"/>
                        <a:buFont typeface="Helvetica Neue"/>
                        <a:buNone/>
                      </a:pPr>
                      <a:r>
                        <a:rPr lang="en-US"/>
                        <a:t>$ 1,031.62</a:t>
                      </a:r>
                      <a:endParaRPr/>
                    </a:p>
                  </a:txBody>
                  <a:tcPr marT="45725" marB="45725" marR="45725" marL="457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382200">
                <a:tc>
                  <a:txBody>
                    <a:bodyPr/>
                    <a:lstStyle/>
                    <a:p>
                      <a:pPr indent="0" lvl="0" marL="0" marR="0" rtl="0" algn="l">
                        <a:lnSpc>
                          <a:spcPct val="100000"/>
                        </a:lnSpc>
                        <a:spcBef>
                          <a:spcPts val="0"/>
                        </a:spcBef>
                        <a:spcAft>
                          <a:spcPts val="0"/>
                        </a:spcAft>
                        <a:buClr>
                          <a:srgbClr val="3F3F3F"/>
                        </a:buClr>
                        <a:buSzPts val="1400"/>
                        <a:buFont typeface="Calibri"/>
                        <a:buNone/>
                      </a:pPr>
                      <a:r>
                        <a:rPr lang="en-US" sz="1400" u="none" cap="none" strike="noStrike">
                          <a:solidFill>
                            <a:srgbClr val="3F3F3F"/>
                          </a:solidFill>
                          <a:latin typeface="Calibri"/>
                          <a:ea typeface="Calibri"/>
                          <a:cs typeface="Calibri"/>
                          <a:sym typeface="Calibri"/>
                        </a:rPr>
                        <a:t>Interest</a:t>
                      </a:r>
                      <a:endParaRPr/>
                    </a:p>
                  </a:txBody>
                  <a:tcPr marT="45725" marB="45725" marR="45725" marL="457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1400"/>
                        <a:buFont typeface="Helvetica Neue"/>
                        <a:buNone/>
                      </a:pPr>
                      <a:r>
                        <a:rPr lang="en-US"/>
                        <a:t>$ 467.27</a:t>
                      </a:r>
                      <a:endParaRPr/>
                    </a:p>
                  </a:txBody>
                  <a:tcPr marT="45725" marB="45725" marR="45725" marL="457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382200">
                <a:tc>
                  <a:txBody>
                    <a:bodyPr/>
                    <a:lstStyle/>
                    <a:p>
                      <a:pPr indent="0" lvl="0" marL="0" marR="0" rtl="0" algn="l">
                        <a:lnSpc>
                          <a:spcPct val="100000"/>
                        </a:lnSpc>
                        <a:spcBef>
                          <a:spcPts val="0"/>
                        </a:spcBef>
                        <a:spcAft>
                          <a:spcPts val="0"/>
                        </a:spcAft>
                        <a:buClr>
                          <a:srgbClr val="3F3F3F"/>
                        </a:buClr>
                        <a:buSzPts val="1400"/>
                        <a:buFont typeface="Calibri"/>
                        <a:buNone/>
                      </a:pPr>
                      <a:r>
                        <a:rPr lang="en-US" sz="1400" u="none" cap="none" strike="noStrike">
                          <a:solidFill>
                            <a:srgbClr val="3F3F3F"/>
                          </a:solidFill>
                          <a:latin typeface="Calibri"/>
                          <a:ea typeface="Calibri"/>
                          <a:cs typeface="Calibri"/>
                          <a:sym typeface="Calibri"/>
                        </a:rPr>
                        <a:t>Membership Dues</a:t>
                      </a:r>
                      <a:endParaRPr/>
                    </a:p>
                  </a:txBody>
                  <a:tcPr marT="45725" marB="45725" marR="45725" marL="457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1400"/>
                        <a:buFont typeface="Helvetica Neue"/>
                        <a:buNone/>
                      </a:pPr>
                      <a:r>
                        <a:rPr lang="en-US"/>
                        <a:t>$ 16,996.27</a:t>
                      </a:r>
                      <a:endParaRPr/>
                    </a:p>
                  </a:txBody>
                  <a:tcPr marT="45725" marB="45725" marR="45725" marL="457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448750">
                <a:tc>
                  <a:txBody>
                    <a:bodyPr/>
                    <a:lstStyle/>
                    <a:p>
                      <a:pPr indent="0" lvl="0" marL="0" marR="0" rtl="0" algn="l">
                        <a:lnSpc>
                          <a:spcPct val="100000"/>
                        </a:lnSpc>
                        <a:spcBef>
                          <a:spcPts val="0"/>
                        </a:spcBef>
                        <a:spcAft>
                          <a:spcPts val="0"/>
                        </a:spcAft>
                        <a:buClr>
                          <a:srgbClr val="3F3F3F"/>
                        </a:buClr>
                        <a:buSzPts val="1400"/>
                        <a:buFont typeface="Calibri"/>
                        <a:buNone/>
                      </a:pPr>
                      <a:r>
                        <a:rPr lang="en-US" sz="1400" u="none" cap="none" strike="noStrike">
                          <a:solidFill>
                            <a:srgbClr val="3F3F3F"/>
                          </a:solidFill>
                          <a:latin typeface="Calibri"/>
                          <a:ea typeface="Calibri"/>
                          <a:cs typeface="Calibri"/>
                          <a:sym typeface="Calibri"/>
                        </a:rPr>
                        <a:t>Miscellaneous</a:t>
                      </a:r>
                      <a:endParaRPr/>
                    </a:p>
                  </a:txBody>
                  <a:tcPr marT="45725" marB="45725" marR="45725" marL="457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1400"/>
                        <a:buFont typeface="Helvetica Neue"/>
                        <a:buNone/>
                      </a:pPr>
                      <a:r>
                        <a:rPr lang="en-US"/>
                        <a:t>$ 87.87</a:t>
                      </a:r>
                      <a:endParaRPr/>
                    </a:p>
                  </a:txBody>
                  <a:tcPr marT="45725" marB="45725" marR="45725" marL="457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448750">
                <a:tc>
                  <a:txBody>
                    <a:bodyPr/>
                    <a:lstStyle/>
                    <a:p>
                      <a:pPr indent="0" lvl="0" marL="0" marR="0" rtl="0" algn="l">
                        <a:lnSpc>
                          <a:spcPct val="100000"/>
                        </a:lnSpc>
                        <a:spcBef>
                          <a:spcPts val="0"/>
                        </a:spcBef>
                        <a:spcAft>
                          <a:spcPts val="0"/>
                        </a:spcAft>
                        <a:buClr>
                          <a:srgbClr val="3F3F3F"/>
                        </a:buClr>
                        <a:buSzPts val="1400"/>
                        <a:buFont typeface="Calibri"/>
                        <a:buNone/>
                      </a:pPr>
                      <a:r>
                        <a:rPr lang="en-US" sz="1400" u="none" cap="none" strike="noStrike">
                          <a:solidFill>
                            <a:srgbClr val="3F3F3F"/>
                          </a:solidFill>
                          <a:latin typeface="Calibri"/>
                          <a:ea typeface="Calibri"/>
                          <a:cs typeface="Calibri"/>
                          <a:sym typeface="Calibri"/>
                        </a:rPr>
                        <a:t>Scholarship Donations</a:t>
                      </a:r>
                      <a:endParaRPr/>
                    </a:p>
                  </a:txBody>
                  <a:tcPr marT="45725" marB="45725" marR="45725" marL="457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1400"/>
                        <a:buFont typeface="Helvetica Neue"/>
                        <a:buNone/>
                      </a:pPr>
                      <a:r>
                        <a:rPr lang="en-US"/>
                        <a:t>$ 5,222.50</a:t>
                      </a:r>
                      <a:endParaRPr/>
                    </a:p>
                  </a:txBody>
                  <a:tcPr marT="45725" marB="45725" marR="45725" marL="457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382200">
                <a:tc>
                  <a:txBody>
                    <a:bodyPr/>
                    <a:lstStyle/>
                    <a:p>
                      <a:pPr indent="0" lvl="0" marL="0" marR="0" rtl="0" algn="l">
                        <a:lnSpc>
                          <a:spcPct val="100000"/>
                        </a:lnSpc>
                        <a:spcBef>
                          <a:spcPts val="0"/>
                        </a:spcBef>
                        <a:spcAft>
                          <a:spcPts val="0"/>
                        </a:spcAft>
                        <a:buClr>
                          <a:srgbClr val="3F3F3F"/>
                        </a:buClr>
                        <a:buSzPts val="1400"/>
                        <a:buFont typeface="Calibri"/>
                        <a:buNone/>
                      </a:pPr>
                      <a:r>
                        <a:rPr lang="en-US" sz="1400" u="none" cap="none" strike="noStrike">
                          <a:solidFill>
                            <a:srgbClr val="3F3F3F"/>
                          </a:solidFill>
                          <a:latin typeface="Calibri"/>
                          <a:ea typeface="Calibri"/>
                          <a:cs typeface="Calibri"/>
                          <a:sym typeface="Calibri"/>
                        </a:rPr>
                        <a:t>Sponsorships</a:t>
                      </a:r>
                      <a:endParaRPr/>
                    </a:p>
                  </a:txBody>
                  <a:tcPr marT="45725" marB="45725" marR="45725" marL="457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1400"/>
                        <a:buFont typeface="Helvetica Neue"/>
                        <a:buNone/>
                      </a:pPr>
                      <a:r>
                        <a:rPr lang="en-US"/>
                        <a:t>$ 21,172.88</a:t>
                      </a:r>
                      <a:endParaRPr/>
                    </a:p>
                  </a:txBody>
                  <a:tcPr marT="45725" marB="45725" marR="45725" marL="457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382200">
                <a:tc>
                  <a:txBody>
                    <a:bodyPr/>
                    <a:lstStyle/>
                    <a:p>
                      <a:pPr indent="0" lvl="0" marL="0" marR="0" rtl="0" algn="l">
                        <a:lnSpc>
                          <a:spcPct val="100000"/>
                        </a:lnSpc>
                        <a:spcBef>
                          <a:spcPts val="0"/>
                        </a:spcBef>
                        <a:spcAft>
                          <a:spcPts val="0"/>
                        </a:spcAft>
                        <a:buClr>
                          <a:srgbClr val="3F3F3F"/>
                        </a:buClr>
                        <a:buSzPts val="1400"/>
                        <a:buFont typeface="Calibri"/>
                        <a:buNone/>
                      </a:pPr>
                      <a:r>
                        <a:rPr lang="en-US" sz="1400" u="none" cap="none" strike="noStrike">
                          <a:solidFill>
                            <a:srgbClr val="3F3F3F"/>
                          </a:solidFill>
                          <a:latin typeface="Calibri"/>
                          <a:ea typeface="Calibri"/>
                          <a:cs typeface="Calibri"/>
                          <a:sym typeface="Calibri"/>
                        </a:rPr>
                        <a:t>Symposium/Workshop Registrations</a:t>
                      </a:r>
                      <a:endParaRPr/>
                    </a:p>
                  </a:txBody>
                  <a:tcPr marT="45725" marB="45725" marR="45725" marL="457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1400"/>
                        <a:buFont typeface="Helvetica Neue"/>
                        <a:buNone/>
                      </a:pPr>
                      <a:r>
                        <a:rPr lang="en-US"/>
                        <a:t>$ 66,358.67</a:t>
                      </a:r>
                      <a:endParaRPr/>
                    </a:p>
                  </a:txBody>
                  <a:tcPr marT="45725" marB="45725" marR="45725" marL="457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382200">
                <a:tc>
                  <a:txBody>
                    <a:bodyPr/>
                    <a:lstStyle/>
                    <a:p>
                      <a:pPr indent="0" lvl="0" marL="0" marR="0" rtl="0" algn="l">
                        <a:lnSpc>
                          <a:spcPct val="100000"/>
                        </a:lnSpc>
                        <a:spcBef>
                          <a:spcPts val="0"/>
                        </a:spcBef>
                        <a:spcAft>
                          <a:spcPts val="0"/>
                        </a:spcAft>
                        <a:buClr>
                          <a:srgbClr val="FFFFFF"/>
                        </a:buClr>
                        <a:buSzPts val="1400"/>
                        <a:buFont typeface="Calibri"/>
                        <a:buNone/>
                      </a:pPr>
                      <a:r>
                        <a:rPr b="1" lang="en-US" sz="1400" u="none" cap="none" strike="noStrike">
                          <a:solidFill>
                            <a:srgbClr val="FFFFFF"/>
                          </a:solidFill>
                          <a:latin typeface="Calibri"/>
                          <a:ea typeface="Calibri"/>
                          <a:cs typeface="Calibri"/>
                          <a:sym typeface="Calibri"/>
                        </a:rPr>
                        <a:t>Total Income</a:t>
                      </a:r>
                      <a:endParaRPr/>
                    </a:p>
                  </a:txBody>
                  <a:tcPr marT="45725" marB="45725" marR="45725" marL="457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B5394"/>
                    </a:solidFill>
                  </a:tcPr>
                </a:tc>
                <a:tc>
                  <a:txBody>
                    <a:bodyPr/>
                    <a:lstStyle/>
                    <a:p>
                      <a:pPr indent="0" lvl="0" marL="0" marR="0" rtl="0" algn="l">
                        <a:lnSpc>
                          <a:spcPct val="100000"/>
                        </a:lnSpc>
                        <a:spcBef>
                          <a:spcPts val="0"/>
                        </a:spcBef>
                        <a:spcAft>
                          <a:spcPts val="0"/>
                        </a:spcAft>
                        <a:buClr>
                          <a:schemeClr val="dk1"/>
                        </a:buClr>
                        <a:buSzPts val="1400"/>
                        <a:buFont typeface="Helvetica Neue"/>
                        <a:buNone/>
                      </a:pPr>
                      <a:r>
                        <a:rPr lang="en-US"/>
                        <a:t>$ 111,337.08</a:t>
                      </a:r>
                      <a:endParaRPr/>
                    </a:p>
                  </a:txBody>
                  <a:tcPr marT="45725" marB="45725" marR="45725" marL="457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8D8D8"/>
                    </a:solidFill>
                  </a:tcPr>
                </a:tc>
              </a:tr>
              <a:tr h="382200">
                <a:tc>
                  <a:txBody>
                    <a:bodyPr/>
                    <a:lstStyle/>
                    <a:p>
                      <a:pPr indent="0" lvl="0" marL="0" marR="0" rtl="0" algn="l">
                        <a:lnSpc>
                          <a:spcPct val="100000"/>
                        </a:lnSpc>
                        <a:spcBef>
                          <a:spcPts val="0"/>
                        </a:spcBef>
                        <a:spcAft>
                          <a:spcPts val="0"/>
                        </a:spcAft>
                        <a:buClr>
                          <a:srgbClr val="FFFFFF"/>
                        </a:buClr>
                        <a:buSzPts val="1400"/>
                        <a:buFont typeface="Calibri"/>
                        <a:buNone/>
                      </a:pPr>
                      <a:r>
                        <a:rPr b="1" lang="en-US" sz="1400" u="none" cap="none" strike="noStrike">
                          <a:solidFill>
                            <a:srgbClr val="FFFFFF"/>
                          </a:solidFill>
                          <a:latin typeface="Calibri"/>
                          <a:ea typeface="Calibri"/>
                          <a:cs typeface="Calibri"/>
                          <a:sym typeface="Calibri"/>
                        </a:rPr>
                        <a:t>Net Income</a:t>
                      </a:r>
                      <a:endParaRPr/>
                    </a:p>
                  </a:txBody>
                  <a:tcPr marT="45725" marB="45725" marR="45725" marL="457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8DC73F"/>
                    </a:solidFill>
                  </a:tcPr>
                </a:tc>
                <a:tc>
                  <a:txBody>
                    <a:bodyPr/>
                    <a:lstStyle/>
                    <a:p>
                      <a:pPr indent="0" lvl="0" marL="0" marR="0" rtl="0" algn="l">
                        <a:lnSpc>
                          <a:spcPct val="100000"/>
                        </a:lnSpc>
                        <a:spcBef>
                          <a:spcPts val="0"/>
                        </a:spcBef>
                        <a:spcAft>
                          <a:spcPts val="0"/>
                        </a:spcAft>
                        <a:buClr>
                          <a:schemeClr val="dk1"/>
                        </a:buClr>
                        <a:buSzPts val="1400"/>
                        <a:buFont typeface="Helvetica Neue"/>
                        <a:buNone/>
                      </a:pPr>
                      <a:r>
                        <a:rPr lang="en-US"/>
                        <a:t>$ - 29,636.37</a:t>
                      </a:r>
                      <a:endParaRPr/>
                    </a:p>
                  </a:txBody>
                  <a:tcPr marT="45725" marB="45725" marR="45725" marL="457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8D8D8"/>
                    </a:solidFill>
                  </a:tcPr>
                </a:tc>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2" name="Shape 1342"/>
        <p:cNvGrpSpPr/>
        <p:nvPr/>
      </p:nvGrpSpPr>
      <p:grpSpPr>
        <a:xfrm>
          <a:off x="0" y="0"/>
          <a:ext cx="0" cy="0"/>
          <a:chOff x="0" y="0"/>
          <a:chExt cx="0" cy="0"/>
        </a:xfrm>
      </p:grpSpPr>
      <p:sp>
        <p:nvSpPr>
          <p:cNvPr id="1343" name="Google Shape;1343;p43"/>
          <p:cNvSpPr txBox="1"/>
          <p:nvPr>
            <p:ph type="title"/>
          </p:nvPr>
        </p:nvSpPr>
        <p:spPr>
          <a:xfrm>
            <a:off x="628650" y="273844"/>
            <a:ext cx="7886700" cy="994172"/>
          </a:xfrm>
          <a:prstGeom prst="rect">
            <a:avLst/>
          </a:prstGeom>
          <a:noFill/>
          <a:ln>
            <a:noFill/>
          </a:ln>
        </p:spPr>
        <p:txBody>
          <a:bodyPr anchorCtr="0" anchor="ctr" bIns="34275" lIns="34275" spcFirstLastPara="1" rIns="34275" wrap="square" tIns="34275">
            <a:normAutofit/>
          </a:bodyPr>
          <a:lstStyle/>
          <a:p>
            <a:pPr indent="0" lvl="0" marL="0" marR="0" rtl="0" algn="l">
              <a:lnSpc>
                <a:spcPct val="90000"/>
              </a:lnSpc>
              <a:spcBef>
                <a:spcPts val="0"/>
              </a:spcBef>
              <a:spcAft>
                <a:spcPts val="0"/>
              </a:spcAft>
              <a:buClr>
                <a:srgbClr val="000000"/>
              </a:buClr>
              <a:buSzPts val="4000"/>
              <a:buFont typeface="Arial"/>
              <a:buNone/>
            </a:pPr>
            <a:r>
              <a:rPr lang="en-US"/>
              <a:t>Fundraising 2024-2025</a:t>
            </a:r>
            <a:endParaRPr/>
          </a:p>
        </p:txBody>
      </p:sp>
      <p:sp>
        <p:nvSpPr>
          <p:cNvPr id="1344" name="Google Shape;1344;p43"/>
          <p:cNvSpPr txBox="1"/>
          <p:nvPr/>
        </p:nvSpPr>
        <p:spPr>
          <a:xfrm>
            <a:off x="162800" y="1378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345" name="Google Shape;1345;p43"/>
          <p:cNvSpPr txBox="1"/>
          <p:nvPr/>
        </p:nvSpPr>
        <p:spPr>
          <a:xfrm>
            <a:off x="628650" y="1135825"/>
            <a:ext cx="6637200" cy="373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800">
                <a:solidFill>
                  <a:srgbClr val="262626"/>
                </a:solidFill>
              </a:rPr>
              <a:t>2024 Bourbon Raffle</a:t>
            </a:r>
            <a:endParaRPr sz="1800">
              <a:solidFill>
                <a:srgbClr val="262626"/>
              </a:solidFill>
            </a:endParaRPr>
          </a:p>
          <a:p>
            <a:pPr indent="-342900" lvl="0" marL="457200" rtl="0" algn="l">
              <a:spcBef>
                <a:spcPts val="0"/>
              </a:spcBef>
              <a:spcAft>
                <a:spcPts val="0"/>
              </a:spcAft>
              <a:buClr>
                <a:srgbClr val="262626"/>
              </a:buClr>
              <a:buSzPts val="1800"/>
              <a:buChar char="●"/>
            </a:pPr>
            <a:r>
              <a:rPr lang="en-US" sz="1800">
                <a:solidFill>
                  <a:srgbClr val="262626"/>
                </a:solidFill>
              </a:rPr>
              <a:t>July 2024</a:t>
            </a:r>
            <a:endParaRPr sz="1800">
              <a:solidFill>
                <a:srgbClr val="262626"/>
              </a:solidFill>
            </a:endParaRPr>
          </a:p>
          <a:p>
            <a:pPr indent="-342900" lvl="0" marL="457200" rtl="0" algn="l">
              <a:spcBef>
                <a:spcPts val="0"/>
              </a:spcBef>
              <a:spcAft>
                <a:spcPts val="0"/>
              </a:spcAft>
              <a:buClr>
                <a:srgbClr val="262626"/>
              </a:buClr>
              <a:buSzPts val="1800"/>
              <a:buChar char="●"/>
            </a:pPr>
            <a:r>
              <a:rPr lang="en-US" sz="1800">
                <a:solidFill>
                  <a:srgbClr val="262626"/>
                </a:solidFill>
              </a:rPr>
              <a:t>$ 5,199.00</a:t>
            </a:r>
            <a:endParaRPr sz="1800">
              <a:solidFill>
                <a:srgbClr val="262626"/>
              </a:solidFill>
            </a:endParaRPr>
          </a:p>
          <a:p>
            <a:pPr indent="-342900" lvl="0" marL="457200" rtl="0" algn="l">
              <a:spcBef>
                <a:spcPts val="0"/>
              </a:spcBef>
              <a:spcAft>
                <a:spcPts val="0"/>
              </a:spcAft>
              <a:buClr>
                <a:srgbClr val="262626"/>
              </a:buClr>
              <a:buSzPts val="1800"/>
              <a:buChar char="●"/>
            </a:pPr>
            <a:r>
              <a:rPr lang="en-US" sz="1800">
                <a:solidFill>
                  <a:srgbClr val="262626"/>
                </a:solidFill>
              </a:rPr>
              <a:t>SCATA Scholarship Fund</a:t>
            </a:r>
            <a:endParaRPr sz="1800">
              <a:solidFill>
                <a:srgbClr val="262626"/>
              </a:solidFill>
            </a:endParaRPr>
          </a:p>
          <a:p>
            <a:pPr indent="0" lvl="0" marL="0" rtl="0" algn="l">
              <a:spcBef>
                <a:spcPts val="0"/>
              </a:spcBef>
              <a:spcAft>
                <a:spcPts val="0"/>
              </a:spcAft>
              <a:buNone/>
            </a:pPr>
            <a:r>
              <a:t/>
            </a:r>
            <a:endParaRPr sz="1800">
              <a:solidFill>
                <a:srgbClr val="262626"/>
              </a:solidFill>
            </a:endParaRPr>
          </a:p>
          <a:p>
            <a:pPr indent="0" lvl="0" marL="0" rtl="0" algn="l">
              <a:spcBef>
                <a:spcPts val="0"/>
              </a:spcBef>
              <a:spcAft>
                <a:spcPts val="0"/>
              </a:spcAft>
              <a:buNone/>
            </a:pPr>
            <a:r>
              <a:rPr lang="en-US" sz="1800">
                <a:solidFill>
                  <a:srgbClr val="262626"/>
                </a:solidFill>
              </a:rPr>
              <a:t>Little </a:t>
            </a:r>
            <a:r>
              <a:rPr lang="en-US" sz="1800">
                <a:solidFill>
                  <a:srgbClr val="262626"/>
                </a:solidFill>
              </a:rPr>
              <a:t>Caesars</a:t>
            </a:r>
            <a:r>
              <a:rPr lang="en-US" sz="1800">
                <a:solidFill>
                  <a:srgbClr val="262626"/>
                </a:solidFill>
              </a:rPr>
              <a:t> Pizza Sales</a:t>
            </a:r>
            <a:endParaRPr sz="1800">
              <a:solidFill>
                <a:srgbClr val="262626"/>
              </a:solidFill>
            </a:endParaRPr>
          </a:p>
          <a:p>
            <a:pPr indent="-342900" lvl="0" marL="457200" rtl="0" algn="l">
              <a:spcBef>
                <a:spcPts val="0"/>
              </a:spcBef>
              <a:spcAft>
                <a:spcPts val="0"/>
              </a:spcAft>
              <a:buClr>
                <a:srgbClr val="262626"/>
              </a:buClr>
              <a:buSzPts val="1800"/>
              <a:buChar char="●"/>
            </a:pPr>
            <a:r>
              <a:rPr lang="en-US" sz="1800">
                <a:solidFill>
                  <a:srgbClr val="262626"/>
                </a:solidFill>
              </a:rPr>
              <a:t>Fall 2024</a:t>
            </a:r>
            <a:endParaRPr sz="1800">
              <a:solidFill>
                <a:srgbClr val="262626"/>
              </a:solidFill>
            </a:endParaRPr>
          </a:p>
          <a:p>
            <a:pPr indent="-342900" lvl="0" marL="457200" rtl="0" algn="l">
              <a:spcBef>
                <a:spcPts val="0"/>
              </a:spcBef>
              <a:spcAft>
                <a:spcPts val="0"/>
              </a:spcAft>
              <a:buClr>
                <a:srgbClr val="262626"/>
              </a:buClr>
              <a:buSzPts val="1800"/>
              <a:buChar char="●"/>
            </a:pPr>
            <a:r>
              <a:rPr lang="en-US" sz="1800">
                <a:solidFill>
                  <a:srgbClr val="262626"/>
                </a:solidFill>
              </a:rPr>
              <a:t>$600 raised</a:t>
            </a:r>
            <a:endParaRPr sz="1800">
              <a:solidFill>
                <a:srgbClr val="262626"/>
              </a:solidFill>
            </a:endParaRPr>
          </a:p>
          <a:p>
            <a:pPr indent="0" lvl="0" marL="0" rtl="0" algn="l">
              <a:spcBef>
                <a:spcPts val="0"/>
              </a:spcBef>
              <a:spcAft>
                <a:spcPts val="0"/>
              </a:spcAft>
              <a:buNone/>
            </a:pPr>
            <a:r>
              <a:t/>
            </a:r>
            <a:endParaRPr sz="1800">
              <a:solidFill>
                <a:srgbClr val="262626"/>
              </a:solidFill>
            </a:endParaRPr>
          </a:p>
          <a:p>
            <a:pPr indent="0" lvl="0" marL="0" rtl="0" algn="l">
              <a:spcBef>
                <a:spcPts val="0"/>
              </a:spcBef>
              <a:spcAft>
                <a:spcPts val="0"/>
              </a:spcAft>
              <a:buNone/>
            </a:pPr>
            <a:r>
              <a:rPr lang="en-US" sz="1800">
                <a:solidFill>
                  <a:srgbClr val="262626"/>
                </a:solidFill>
              </a:rPr>
              <a:t>Got Sneakers Donation</a:t>
            </a:r>
            <a:endParaRPr sz="1800">
              <a:solidFill>
                <a:srgbClr val="262626"/>
              </a:solidFill>
            </a:endParaRPr>
          </a:p>
          <a:p>
            <a:pPr indent="-342900" lvl="0" marL="457200" rtl="0" algn="l">
              <a:spcBef>
                <a:spcPts val="0"/>
              </a:spcBef>
              <a:spcAft>
                <a:spcPts val="0"/>
              </a:spcAft>
              <a:buClr>
                <a:srgbClr val="262626"/>
              </a:buClr>
              <a:buSzPts val="1800"/>
              <a:buChar char="●"/>
            </a:pPr>
            <a:r>
              <a:rPr lang="en-US" sz="1800">
                <a:solidFill>
                  <a:srgbClr val="262626"/>
                </a:solidFill>
              </a:rPr>
              <a:t>March 2025- Current</a:t>
            </a:r>
            <a:endParaRPr sz="1800">
              <a:solidFill>
                <a:srgbClr val="262626"/>
              </a:solidFill>
            </a:endParaRPr>
          </a:p>
          <a:p>
            <a:pPr indent="-342900" lvl="0" marL="457200" rtl="0" algn="l">
              <a:spcBef>
                <a:spcPts val="0"/>
              </a:spcBef>
              <a:spcAft>
                <a:spcPts val="0"/>
              </a:spcAft>
              <a:buClr>
                <a:srgbClr val="262626"/>
              </a:buClr>
              <a:buSzPts val="1800"/>
              <a:buChar char="●"/>
            </a:pPr>
            <a:r>
              <a:rPr lang="en-US" sz="1800">
                <a:solidFill>
                  <a:srgbClr val="262626"/>
                </a:solidFill>
              </a:rPr>
              <a:t>$575 raised</a:t>
            </a:r>
            <a:endParaRPr sz="1800">
              <a:solidFill>
                <a:srgbClr val="262626"/>
              </a:solidFill>
            </a:endParaRPr>
          </a:p>
          <a:p>
            <a:pPr indent="0" lvl="0" marL="914400" rtl="0" algn="l">
              <a:spcBef>
                <a:spcPts val="0"/>
              </a:spcBef>
              <a:spcAft>
                <a:spcPts val="0"/>
              </a:spcAft>
              <a:buNone/>
            </a:pPr>
            <a:r>
              <a:t/>
            </a:r>
            <a:endParaRPr sz="1800">
              <a:solidFill>
                <a:srgbClr val="262626"/>
              </a:solidFill>
            </a:endParaRPr>
          </a:p>
          <a:p>
            <a:pPr indent="0" lvl="0" marL="0" rtl="0" algn="l">
              <a:spcBef>
                <a:spcPts val="0"/>
              </a:spcBef>
              <a:spcAft>
                <a:spcPts val="0"/>
              </a:spcAft>
              <a:buNone/>
            </a:pPr>
            <a:r>
              <a:t/>
            </a:r>
            <a:endParaRPr sz="1800">
              <a:solidFill>
                <a:srgbClr val="262626"/>
              </a:solidFill>
            </a:endParaRPr>
          </a:p>
        </p:txBody>
      </p:sp>
      <p:pic>
        <p:nvPicPr>
          <p:cNvPr id="1346" name="Google Shape;1346;p43" title="Pack Your Sneakers.png"/>
          <p:cNvPicPr preferRelativeResize="0"/>
          <p:nvPr/>
        </p:nvPicPr>
        <p:blipFill>
          <a:blip r:embed="rId3">
            <a:alphaModFix/>
          </a:blip>
          <a:stretch>
            <a:fillRect/>
          </a:stretch>
        </p:blipFill>
        <p:spPr>
          <a:xfrm>
            <a:off x="4460725" y="2663432"/>
            <a:ext cx="1952926" cy="2441168"/>
          </a:xfrm>
          <a:prstGeom prst="rect">
            <a:avLst/>
          </a:prstGeom>
          <a:noFill/>
          <a:ln>
            <a:noFill/>
          </a:ln>
        </p:spPr>
      </p:pic>
      <p:pic>
        <p:nvPicPr>
          <p:cNvPr id="1347" name="Google Shape;1347;p43" title="Support SCATA (2).png"/>
          <p:cNvPicPr preferRelativeResize="0"/>
          <p:nvPr/>
        </p:nvPicPr>
        <p:blipFill>
          <a:blip r:embed="rId4">
            <a:alphaModFix/>
          </a:blip>
          <a:stretch>
            <a:fillRect/>
          </a:stretch>
        </p:blipFill>
        <p:spPr>
          <a:xfrm>
            <a:off x="6676175" y="2695825"/>
            <a:ext cx="2376375" cy="2376375"/>
          </a:xfrm>
          <a:prstGeom prst="rect">
            <a:avLst/>
          </a:prstGeom>
          <a:noFill/>
          <a:ln>
            <a:noFill/>
          </a:ln>
        </p:spPr>
      </p:pic>
      <p:pic>
        <p:nvPicPr>
          <p:cNvPr id="1348" name="Google Shape;1348;p43" title="bourbon bro.jpg"/>
          <p:cNvPicPr preferRelativeResize="0"/>
          <p:nvPr/>
        </p:nvPicPr>
        <p:blipFill>
          <a:blip r:embed="rId5">
            <a:alphaModFix/>
          </a:blip>
          <a:stretch>
            <a:fillRect/>
          </a:stretch>
        </p:blipFill>
        <p:spPr>
          <a:xfrm>
            <a:off x="5913725" y="1135825"/>
            <a:ext cx="1851592" cy="1446552"/>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2" name="Shape 1352"/>
        <p:cNvGrpSpPr/>
        <p:nvPr/>
      </p:nvGrpSpPr>
      <p:grpSpPr>
        <a:xfrm>
          <a:off x="0" y="0"/>
          <a:ext cx="0" cy="0"/>
          <a:chOff x="0" y="0"/>
          <a:chExt cx="0" cy="0"/>
        </a:xfrm>
      </p:grpSpPr>
      <p:sp>
        <p:nvSpPr>
          <p:cNvPr id="1353" name="Google Shape;1353;g34495fb1bd1_0_14"/>
          <p:cNvSpPr txBox="1"/>
          <p:nvPr>
            <p:ph type="title"/>
          </p:nvPr>
        </p:nvSpPr>
        <p:spPr>
          <a:xfrm>
            <a:off x="628650" y="273844"/>
            <a:ext cx="7886700" cy="994200"/>
          </a:xfrm>
          <a:prstGeom prst="rect">
            <a:avLst/>
          </a:prstGeom>
          <a:noFill/>
          <a:ln>
            <a:noFill/>
          </a:ln>
        </p:spPr>
        <p:txBody>
          <a:bodyPr anchorCtr="0" anchor="ctr" bIns="34275" lIns="34275" spcFirstLastPara="1" rIns="34275" wrap="square" tIns="34275">
            <a:normAutofit/>
          </a:bodyPr>
          <a:lstStyle/>
          <a:p>
            <a:pPr indent="0" lvl="0" marL="0" marR="0" rtl="0" algn="l">
              <a:lnSpc>
                <a:spcPct val="90000"/>
              </a:lnSpc>
              <a:spcBef>
                <a:spcPts val="0"/>
              </a:spcBef>
              <a:spcAft>
                <a:spcPts val="0"/>
              </a:spcAft>
              <a:buClr>
                <a:srgbClr val="000000"/>
              </a:buClr>
              <a:buSzPts val="4000"/>
              <a:buFont typeface="Arial"/>
              <a:buNone/>
            </a:pPr>
            <a:r>
              <a:rPr lang="en-US"/>
              <a:t>Fundraising 2024-2025</a:t>
            </a:r>
            <a:endParaRPr/>
          </a:p>
        </p:txBody>
      </p:sp>
      <p:sp>
        <p:nvSpPr>
          <p:cNvPr id="1354" name="Google Shape;1354;g34495fb1bd1_0_14"/>
          <p:cNvSpPr txBox="1"/>
          <p:nvPr/>
        </p:nvSpPr>
        <p:spPr>
          <a:xfrm>
            <a:off x="162800" y="1378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355" name="Google Shape;1355;g34495fb1bd1_0_14"/>
          <p:cNvSpPr txBox="1"/>
          <p:nvPr/>
        </p:nvSpPr>
        <p:spPr>
          <a:xfrm>
            <a:off x="679325" y="1122875"/>
            <a:ext cx="6637200" cy="373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800">
                <a:solidFill>
                  <a:srgbClr val="262626"/>
                </a:solidFill>
              </a:rPr>
              <a:t>Friends of SCATA Campaign</a:t>
            </a:r>
            <a:endParaRPr sz="1800">
              <a:solidFill>
                <a:srgbClr val="262626"/>
              </a:solidFill>
            </a:endParaRPr>
          </a:p>
          <a:p>
            <a:pPr indent="-342900" lvl="0" marL="457200" rtl="0" algn="l">
              <a:spcBef>
                <a:spcPts val="0"/>
              </a:spcBef>
              <a:spcAft>
                <a:spcPts val="0"/>
              </a:spcAft>
              <a:buClr>
                <a:srgbClr val="262626"/>
              </a:buClr>
              <a:buSzPts val="1800"/>
              <a:buChar char="●"/>
            </a:pPr>
            <a:r>
              <a:rPr lang="en-US" sz="1800">
                <a:solidFill>
                  <a:srgbClr val="262626"/>
                </a:solidFill>
              </a:rPr>
              <a:t>March 2025 - Current</a:t>
            </a:r>
            <a:endParaRPr sz="1800">
              <a:solidFill>
                <a:srgbClr val="262626"/>
              </a:solidFill>
            </a:endParaRPr>
          </a:p>
          <a:p>
            <a:pPr indent="-342900" lvl="0" marL="457200" rtl="0" algn="l">
              <a:spcBef>
                <a:spcPts val="0"/>
              </a:spcBef>
              <a:spcAft>
                <a:spcPts val="0"/>
              </a:spcAft>
              <a:buClr>
                <a:srgbClr val="262626"/>
              </a:buClr>
              <a:buSzPts val="1800"/>
              <a:buChar char="●"/>
            </a:pPr>
            <a:r>
              <a:rPr lang="en-US" sz="1800">
                <a:solidFill>
                  <a:srgbClr val="262626"/>
                </a:solidFill>
              </a:rPr>
              <a:t>$ 3,033.35</a:t>
            </a:r>
            <a:endParaRPr sz="1800">
              <a:solidFill>
                <a:srgbClr val="262626"/>
              </a:solidFill>
            </a:endParaRPr>
          </a:p>
          <a:p>
            <a:pPr indent="0" lvl="0" marL="0" rtl="0" algn="l">
              <a:spcBef>
                <a:spcPts val="0"/>
              </a:spcBef>
              <a:spcAft>
                <a:spcPts val="0"/>
              </a:spcAft>
              <a:buNone/>
            </a:pPr>
            <a:r>
              <a:t/>
            </a:r>
            <a:endParaRPr sz="1800">
              <a:solidFill>
                <a:srgbClr val="262626"/>
              </a:solidFill>
            </a:endParaRPr>
          </a:p>
          <a:p>
            <a:pPr indent="0" lvl="0" marL="0" rtl="0" algn="l">
              <a:spcBef>
                <a:spcPts val="0"/>
              </a:spcBef>
              <a:spcAft>
                <a:spcPts val="0"/>
              </a:spcAft>
              <a:buNone/>
            </a:pPr>
            <a:r>
              <a:rPr lang="en-US" sz="1800">
                <a:solidFill>
                  <a:srgbClr val="262626"/>
                </a:solidFill>
              </a:rPr>
              <a:t>SCATA Store</a:t>
            </a:r>
            <a:endParaRPr sz="1800">
              <a:solidFill>
                <a:srgbClr val="262626"/>
              </a:solidFill>
            </a:endParaRPr>
          </a:p>
          <a:p>
            <a:pPr indent="-342900" lvl="0" marL="457200" rtl="0" algn="l">
              <a:spcBef>
                <a:spcPts val="0"/>
              </a:spcBef>
              <a:spcAft>
                <a:spcPts val="0"/>
              </a:spcAft>
              <a:buClr>
                <a:srgbClr val="262626"/>
              </a:buClr>
              <a:buSzPts val="1800"/>
              <a:buChar char="●"/>
            </a:pPr>
            <a:r>
              <a:rPr lang="en-US" sz="1800">
                <a:solidFill>
                  <a:srgbClr val="262626"/>
                </a:solidFill>
              </a:rPr>
              <a:t>July 2024 - $87.87</a:t>
            </a:r>
            <a:endParaRPr sz="1800">
              <a:solidFill>
                <a:srgbClr val="262626"/>
              </a:solidFill>
            </a:endParaRPr>
          </a:p>
          <a:p>
            <a:pPr indent="-342900" lvl="0" marL="457200" rtl="0" algn="l">
              <a:spcBef>
                <a:spcPts val="0"/>
              </a:spcBef>
              <a:spcAft>
                <a:spcPts val="0"/>
              </a:spcAft>
              <a:buClr>
                <a:srgbClr val="262626"/>
              </a:buClr>
              <a:buSzPts val="1800"/>
              <a:buChar char="●"/>
            </a:pPr>
            <a:r>
              <a:rPr lang="en-US" sz="1800">
                <a:solidFill>
                  <a:srgbClr val="262626"/>
                </a:solidFill>
              </a:rPr>
              <a:t>March 2025 - $49.69</a:t>
            </a:r>
            <a:endParaRPr sz="1800">
              <a:solidFill>
                <a:srgbClr val="262626"/>
              </a:solidFill>
            </a:endParaRPr>
          </a:p>
          <a:p>
            <a:pPr indent="0" lvl="0" marL="457200" rtl="0" algn="l">
              <a:spcBef>
                <a:spcPts val="0"/>
              </a:spcBef>
              <a:spcAft>
                <a:spcPts val="0"/>
              </a:spcAft>
              <a:buNone/>
            </a:pPr>
            <a:r>
              <a:t/>
            </a:r>
            <a:endParaRPr sz="1800">
              <a:solidFill>
                <a:srgbClr val="262626"/>
              </a:solidFill>
            </a:endParaRPr>
          </a:p>
          <a:p>
            <a:pPr indent="0" lvl="0" marL="914400" rtl="0" algn="l">
              <a:spcBef>
                <a:spcPts val="0"/>
              </a:spcBef>
              <a:spcAft>
                <a:spcPts val="0"/>
              </a:spcAft>
              <a:buNone/>
            </a:pPr>
            <a:r>
              <a:t/>
            </a:r>
            <a:endParaRPr sz="1800">
              <a:solidFill>
                <a:srgbClr val="262626"/>
              </a:solidFill>
            </a:endParaRPr>
          </a:p>
          <a:p>
            <a:pPr indent="0" lvl="0" marL="0" rtl="0" algn="l">
              <a:spcBef>
                <a:spcPts val="0"/>
              </a:spcBef>
              <a:spcAft>
                <a:spcPts val="0"/>
              </a:spcAft>
              <a:buNone/>
            </a:pPr>
            <a:r>
              <a:t/>
            </a:r>
            <a:endParaRPr sz="1800">
              <a:solidFill>
                <a:srgbClr val="262626"/>
              </a:solidFill>
            </a:endParaRPr>
          </a:p>
          <a:p>
            <a:pPr indent="0" lvl="0" marL="914400" rtl="0" algn="l">
              <a:spcBef>
                <a:spcPts val="0"/>
              </a:spcBef>
              <a:spcAft>
                <a:spcPts val="0"/>
              </a:spcAft>
              <a:buNone/>
            </a:pPr>
            <a:r>
              <a:t/>
            </a:r>
            <a:endParaRPr sz="1800">
              <a:solidFill>
                <a:srgbClr val="262626"/>
              </a:solidFill>
            </a:endParaRPr>
          </a:p>
          <a:p>
            <a:pPr indent="0" lvl="0" marL="0" rtl="0" algn="l">
              <a:spcBef>
                <a:spcPts val="0"/>
              </a:spcBef>
              <a:spcAft>
                <a:spcPts val="0"/>
              </a:spcAft>
              <a:buNone/>
            </a:pPr>
            <a:r>
              <a:t/>
            </a:r>
            <a:endParaRPr sz="1800">
              <a:solidFill>
                <a:srgbClr val="262626"/>
              </a:solidFill>
            </a:endParaRPr>
          </a:p>
          <a:p>
            <a:pPr indent="0" lvl="0" marL="0" rtl="0" algn="l">
              <a:spcBef>
                <a:spcPts val="0"/>
              </a:spcBef>
              <a:spcAft>
                <a:spcPts val="0"/>
              </a:spcAft>
              <a:buNone/>
            </a:pPr>
            <a:r>
              <a:t/>
            </a:r>
            <a:endParaRPr sz="1800">
              <a:solidFill>
                <a:srgbClr val="262626"/>
              </a:solidFill>
            </a:endParaRPr>
          </a:p>
        </p:txBody>
      </p:sp>
      <p:pic>
        <p:nvPicPr>
          <p:cNvPr id="1356" name="Google Shape;1356;g34495fb1bd1_0_14" title="Friends Logo.png"/>
          <p:cNvPicPr preferRelativeResize="0"/>
          <p:nvPr/>
        </p:nvPicPr>
        <p:blipFill>
          <a:blip r:embed="rId3">
            <a:alphaModFix/>
          </a:blip>
          <a:stretch>
            <a:fillRect/>
          </a:stretch>
        </p:blipFill>
        <p:spPr>
          <a:xfrm>
            <a:off x="6163300" y="1218350"/>
            <a:ext cx="2075650" cy="20756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0" name="Shape 1360"/>
        <p:cNvGrpSpPr/>
        <p:nvPr/>
      </p:nvGrpSpPr>
      <p:grpSpPr>
        <a:xfrm>
          <a:off x="0" y="0"/>
          <a:ext cx="0" cy="0"/>
          <a:chOff x="0" y="0"/>
          <a:chExt cx="0" cy="0"/>
        </a:xfrm>
      </p:grpSpPr>
      <p:sp>
        <p:nvSpPr>
          <p:cNvPr id="1361" name="Google Shape;1361;p37"/>
          <p:cNvSpPr/>
          <p:nvPr/>
        </p:nvSpPr>
        <p:spPr>
          <a:xfrm>
            <a:off x="722874" y="-1"/>
            <a:ext cx="2951402" cy="611400"/>
          </a:xfrm>
          <a:prstGeom prst="rect">
            <a:avLst/>
          </a:prstGeom>
          <a:solidFill>
            <a:srgbClr val="1A2A63">
              <a:alpha val="34509"/>
            </a:srgbClr>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362" name="Google Shape;1362;p37"/>
          <p:cNvGrpSpPr/>
          <p:nvPr/>
        </p:nvGrpSpPr>
        <p:grpSpPr>
          <a:xfrm>
            <a:off x="4774180" y="1146275"/>
            <a:ext cx="3253507" cy="2150524"/>
            <a:chOff x="0" y="0"/>
            <a:chExt cx="3253506" cy="2150523"/>
          </a:xfrm>
        </p:grpSpPr>
        <p:sp>
          <p:nvSpPr>
            <p:cNvPr id="1363" name="Google Shape;1363;p37"/>
            <p:cNvSpPr txBox="1"/>
            <p:nvPr/>
          </p:nvSpPr>
          <p:spPr>
            <a:xfrm>
              <a:off x="6" y="0"/>
              <a:ext cx="3253500" cy="415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4D4A46"/>
                </a:buClr>
                <a:buSzPts val="3000"/>
                <a:buFont typeface="Georgia"/>
                <a:buNone/>
              </a:pPr>
              <a:r>
                <a:rPr b="0" i="0" lang="en-US" sz="2700" u="none" cap="none" strike="noStrike">
                  <a:solidFill>
                    <a:srgbClr val="4D4A46"/>
                  </a:solidFill>
                  <a:latin typeface="Georgia"/>
                  <a:ea typeface="Georgia"/>
                  <a:cs typeface="Georgia"/>
                  <a:sym typeface="Georgia"/>
                </a:rPr>
                <a:t>PRESIDENT-ELECT</a:t>
              </a:r>
              <a:endParaRPr sz="1100"/>
            </a:p>
          </p:txBody>
        </p:sp>
        <p:sp>
          <p:nvSpPr>
            <p:cNvPr id="1364" name="Google Shape;1364;p37"/>
            <p:cNvSpPr txBox="1"/>
            <p:nvPr/>
          </p:nvSpPr>
          <p:spPr>
            <a:xfrm>
              <a:off x="0" y="1534923"/>
              <a:ext cx="3253500" cy="615600"/>
            </a:xfrm>
            <a:prstGeom prst="rect">
              <a:avLst/>
            </a:prstGeom>
            <a:noFill/>
            <a:ln>
              <a:noFill/>
            </a:ln>
          </p:spPr>
          <p:txBody>
            <a:bodyPr anchorCtr="0" anchor="t" bIns="0" lIns="0" spcFirstLastPara="1" rIns="0" wrap="square" tIns="0">
              <a:spAutoFit/>
            </a:bodyPr>
            <a:lstStyle/>
            <a:p>
              <a:pPr indent="0" lvl="0" marL="0" marR="0" rtl="0" algn="r">
                <a:lnSpc>
                  <a:spcPct val="150000"/>
                </a:lnSpc>
                <a:spcBef>
                  <a:spcPts val="0"/>
                </a:spcBef>
                <a:spcAft>
                  <a:spcPts val="0"/>
                </a:spcAft>
                <a:buClr>
                  <a:srgbClr val="4D4A46"/>
                </a:buClr>
                <a:buSzPts val="1600"/>
                <a:buFont typeface="Georgia"/>
                <a:buNone/>
              </a:pPr>
              <a:r>
                <a:rPr lang="en-US" sz="1600">
                  <a:solidFill>
                    <a:srgbClr val="4D4A46"/>
                  </a:solidFill>
                  <a:latin typeface="Georgia"/>
                  <a:ea typeface="Georgia"/>
                  <a:cs typeface="Georgia"/>
                  <a:sym typeface="Georgia"/>
                </a:rPr>
                <a:t>Abby DeDecker, MHRD, LAT, ATC</a:t>
              </a:r>
              <a:endParaRPr/>
            </a:p>
            <a:p>
              <a:pPr indent="0" lvl="0" marL="0" marR="0" rtl="0" algn="r">
                <a:lnSpc>
                  <a:spcPct val="150000"/>
                </a:lnSpc>
                <a:spcBef>
                  <a:spcPts val="0"/>
                </a:spcBef>
                <a:spcAft>
                  <a:spcPts val="0"/>
                </a:spcAft>
                <a:buClr>
                  <a:srgbClr val="4D4A46"/>
                </a:buClr>
                <a:buSzPts val="1600"/>
                <a:buFont typeface="Georgia"/>
                <a:buNone/>
              </a:pPr>
              <a:r>
                <a:t/>
              </a:r>
              <a:endParaRPr b="0" i="0" sz="1600" u="none" cap="none" strike="noStrike">
                <a:solidFill>
                  <a:srgbClr val="4D4A46"/>
                </a:solidFill>
                <a:latin typeface="Georgia"/>
                <a:ea typeface="Georgia"/>
                <a:cs typeface="Georgia"/>
                <a:sym typeface="Georgia"/>
              </a:endParaRPr>
            </a:p>
          </p:txBody>
        </p:sp>
      </p:grpSp>
      <p:pic>
        <p:nvPicPr>
          <p:cNvPr id="1365" name="Google Shape;1365;p37" title="250502_SSP_0275.jpg"/>
          <p:cNvPicPr preferRelativeResize="0"/>
          <p:nvPr/>
        </p:nvPicPr>
        <p:blipFill>
          <a:blip r:embed="rId3">
            <a:alphaModFix/>
          </a:blip>
          <a:stretch>
            <a:fillRect/>
          </a:stretch>
        </p:blipFill>
        <p:spPr>
          <a:xfrm>
            <a:off x="1122800" y="875225"/>
            <a:ext cx="2151551" cy="3228124"/>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1369" name="Shape 1369"/>
        <p:cNvGrpSpPr/>
        <p:nvPr/>
      </p:nvGrpSpPr>
      <p:grpSpPr>
        <a:xfrm>
          <a:off x="0" y="0"/>
          <a:ext cx="0" cy="0"/>
          <a:chOff x="0" y="0"/>
          <a:chExt cx="0" cy="0"/>
        </a:xfrm>
      </p:grpSpPr>
      <p:pic>
        <p:nvPicPr>
          <p:cNvPr descr="Google Shape;949;p96" id="1370" name="Google Shape;1370;p38"/>
          <p:cNvPicPr preferRelativeResize="0"/>
          <p:nvPr/>
        </p:nvPicPr>
        <p:blipFill rotWithShape="1">
          <a:blip r:embed="rId3">
            <a:alphaModFix/>
          </a:blip>
          <a:srcRect b="0" l="8889" r="48373" t="0"/>
          <a:stretch/>
        </p:blipFill>
        <p:spPr>
          <a:xfrm>
            <a:off x="5764107" y="981320"/>
            <a:ext cx="2501509" cy="3932562"/>
          </a:xfrm>
          <a:prstGeom prst="rect">
            <a:avLst/>
          </a:prstGeom>
          <a:noFill/>
          <a:ln>
            <a:noFill/>
          </a:ln>
        </p:spPr>
      </p:pic>
      <p:sp>
        <p:nvSpPr>
          <p:cNvPr id="1371" name="Google Shape;1371;p38"/>
          <p:cNvSpPr txBox="1"/>
          <p:nvPr/>
        </p:nvSpPr>
        <p:spPr>
          <a:xfrm>
            <a:off x="254250" y="90000"/>
            <a:ext cx="7444500" cy="738900"/>
          </a:xfrm>
          <a:prstGeom prst="rect">
            <a:avLst/>
          </a:prstGeom>
          <a:noFill/>
          <a:ln>
            <a:noFill/>
          </a:ln>
        </p:spPr>
        <p:txBody>
          <a:bodyPr anchorCtr="0" anchor="t" bIns="0" lIns="0" spcFirstLastPara="1" rIns="0" wrap="square" tIns="0">
            <a:spAutoFit/>
          </a:bodyPr>
          <a:lstStyle/>
          <a:p>
            <a:pPr indent="0" lvl="0" marL="0" marR="0" rtl="0" algn="l">
              <a:lnSpc>
                <a:spcPct val="120027"/>
              </a:lnSpc>
              <a:spcBef>
                <a:spcPts val="0"/>
              </a:spcBef>
              <a:spcAft>
                <a:spcPts val="0"/>
              </a:spcAft>
              <a:buClr>
                <a:srgbClr val="4D4A46"/>
              </a:buClr>
              <a:buSzPts val="1800"/>
              <a:buFont typeface="Georgia"/>
              <a:buNone/>
            </a:pPr>
            <a:r>
              <a:rPr b="1" lang="en-US" sz="4800">
                <a:solidFill>
                  <a:schemeClr val="dk1"/>
                </a:solidFill>
              </a:rPr>
              <a:t>Annual Symposium</a:t>
            </a:r>
            <a:endParaRPr b="1" sz="4800">
              <a:solidFill>
                <a:schemeClr val="dk1"/>
              </a:solidFill>
            </a:endParaRPr>
          </a:p>
        </p:txBody>
      </p:sp>
      <p:sp>
        <p:nvSpPr>
          <p:cNvPr id="1372" name="Google Shape;1372;p38"/>
          <p:cNvSpPr txBox="1"/>
          <p:nvPr/>
        </p:nvSpPr>
        <p:spPr>
          <a:xfrm>
            <a:off x="289350" y="693700"/>
            <a:ext cx="5169000" cy="5459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rPr b="0" i="0" lang="en-US" u="none" cap="none" strike="noStrike">
                <a:solidFill>
                  <a:srgbClr val="000000"/>
                </a:solidFill>
                <a:latin typeface="Arial"/>
                <a:ea typeface="Arial"/>
                <a:cs typeface="Arial"/>
                <a:sym typeface="Arial"/>
              </a:rPr>
              <a:t>Total Registrations: </a:t>
            </a:r>
            <a:endParaRPr b="0" i="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lang="en-US"/>
              <a:t>(7/10/2025)</a:t>
            </a:r>
            <a:endParaRPr/>
          </a:p>
          <a:p>
            <a:pPr indent="0" lvl="0" marL="0" marR="0" rtl="0" algn="l">
              <a:lnSpc>
                <a:spcPct val="100000"/>
              </a:lnSpc>
              <a:spcBef>
                <a:spcPts val="1000"/>
              </a:spcBef>
              <a:spcAft>
                <a:spcPts val="0"/>
              </a:spcAft>
              <a:buClr>
                <a:srgbClr val="000000"/>
              </a:buClr>
              <a:buSzPts val="1700"/>
              <a:buFont typeface="Arial"/>
              <a:buNone/>
            </a:pPr>
            <a:r>
              <a:rPr b="0" i="0" lang="en-US" u="none" cap="none" strike="noStrike">
                <a:solidFill>
                  <a:srgbClr val="000000"/>
                </a:solidFill>
                <a:latin typeface="Arial"/>
                <a:ea typeface="Arial"/>
                <a:cs typeface="Arial"/>
                <a:sym typeface="Arial"/>
              </a:rPr>
              <a:t>	Certified SCATA Member: </a:t>
            </a:r>
            <a:r>
              <a:rPr lang="en-US"/>
              <a:t>303</a:t>
            </a:r>
            <a:endParaRPr/>
          </a:p>
          <a:p>
            <a:pPr indent="0" lvl="0" marL="0" marR="0" rtl="0" algn="l">
              <a:lnSpc>
                <a:spcPct val="100000"/>
              </a:lnSpc>
              <a:spcBef>
                <a:spcPts val="1000"/>
              </a:spcBef>
              <a:spcAft>
                <a:spcPts val="0"/>
              </a:spcAft>
              <a:buClr>
                <a:srgbClr val="000000"/>
              </a:buClr>
              <a:buSzPts val="1100"/>
              <a:buFont typeface="Arial"/>
              <a:buNone/>
            </a:pPr>
            <a:r>
              <a:rPr b="0" i="0" lang="en-US" u="none" cap="none" strike="noStrike">
                <a:solidFill>
                  <a:srgbClr val="000000"/>
                </a:solidFill>
                <a:latin typeface="Arial"/>
                <a:ea typeface="Arial"/>
                <a:cs typeface="Arial"/>
                <a:sym typeface="Arial"/>
              </a:rPr>
              <a:t>	Certified Non-SCATA Member: </a:t>
            </a:r>
            <a:r>
              <a:rPr lang="en-US"/>
              <a:t>96</a:t>
            </a:r>
            <a:endParaRPr/>
          </a:p>
          <a:p>
            <a:pPr indent="457200" lvl="0" marL="0" rtl="0" algn="l">
              <a:spcBef>
                <a:spcPts val="1000"/>
              </a:spcBef>
              <a:spcAft>
                <a:spcPts val="0"/>
              </a:spcAft>
              <a:buClr>
                <a:schemeClr val="dk1"/>
              </a:buClr>
              <a:buSzPts val="1100"/>
              <a:buFont typeface="Arial"/>
              <a:buNone/>
            </a:pPr>
            <a:r>
              <a:rPr lang="en-US">
                <a:solidFill>
                  <a:schemeClr val="dk1"/>
                </a:solidFill>
              </a:rPr>
              <a:t>Student SCATA Member: 54</a:t>
            </a:r>
            <a:endParaRPr/>
          </a:p>
          <a:p>
            <a:pPr indent="0" lvl="0" marL="0" marR="0" rtl="0" algn="l">
              <a:lnSpc>
                <a:spcPct val="100000"/>
              </a:lnSpc>
              <a:spcBef>
                <a:spcPts val="1000"/>
              </a:spcBef>
              <a:spcAft>
                <a:spcPts val="0"/>
              </a:spcAft>
              <a:buClr>
                <a:srgbClr val="000000"/>
              </a:buClr>
              <a:buSzPts val="1100"/>
              <a:buFont typeface="Arial"/>
              <a:buNone/>
            </a:pPr>
            <a:r>
              <a:rPr b="0" i="0" lang="en-US" u="none" cap="none" strike="noStrike">
                <a:solidFill>
                  <a:srgbClr val="000000"/>
                </a:solidFill>
                <a:latin typeface="Arial"/>
                <a:ea typeface="Arial"/>
                <a:cs typeface="Arial"/>
                <a:sym typeface="Arial"/>
              </a:rPr>
              <a:t>	</a:t>
            </a:r>
            <a:r>
              <a:rPr lang="en-US"/>
              <a:t>Pre Con Mock Trial - 84</a:t>
            </a:r>
            <a:endParaRPr/>
          </a:p>
          <a:p>
            <a:pPr indent="0" lvl="0" marL="0" marR="0" rtl="0" algn="l">
              <a:lnSpc>
                <a:spcPct val="100000"/>
              </a:lnSpc>
              <a:spcBef>
                <a:spcPts val="1000"/>
              </a:spcBef>
              <a:spcAft>
                <a:spcPts val="0"/>
              </a:spcAft>
              <a:buClr>
                <a:srgbClr val="000000"/>
              </a:buClr>
              <a:buSzPts val="1100"/>
              <a:buFont typeface="Arial"/>
              <a:buNone/>
            </a:pPr>
            <a:r>
              <a:t/>
            </a:r>
            <a:endParaRPr b="0" i="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lang="en-US"/>
              <a:t>CEU Credits</a:t>
            </a:r>
            <a:endParaRPr/>
          </a:p>
          <a:p>
            <a:pPr indent="0" lvl="0" marL="0" marR="0" rtl="0" algn="l">
              <a:lnSpc>
                <a:spcPct val="100000"/>
              </a:lnSpc>
              <a:spcBef>
                <a:spcPts val="0"/>
              </a:spcBef>
              <a:spcAft>
                <a:spcPts val="0"/>
              </a:spcAft>
              <a:buClr>
                <a:srgbClr val="000000"/>
              </a:buClr>
              <a:buSzPts val="1400"/>
              <a:buFont typeface="Arial"/>
              <a:buNone/>
            </a:pPr>
            <a:r>
              <a:rPr lang="en-US"/>
              <a:t>	Symposium  - 13 Cat A</a:t>
            </a:r>
            <a:endParaRPr/>
          </a:p>
          <a:p>
            <a:pPr indent="0" lvl="0" marL="0" marR="0" rtl="0" algn="l">
              <a:lnSpc>
                <a:spcPct val="100000"/>
              </a:lnSpc>
              <a:spcBef>
                <a:spcPts val="0"/>
              </a:spcBef>
              <a:spcAft>
                <a:spcPts val="0"/>
              </a:spcAft>
              <a:buClr>
                <a:srgbClr val="000000"/>
              </a:buClr>
              <a:buSzPts val="1400"/>
              <a:buFont typeface="Arial"/>
              <a:buNone/>
            </a:pPr>
            <a:r>
              <a:rPr lang="en-US"/>
              <a:t>	Pre - Con - 2 Cat. A</a:t>
            </a:r>
            <a:endParaRPr/>
          </a:p>
          <a:p>
            <a:pPr indent="457200" lvl="0" marL="0" marR="0" rtl="0" algn="l">
              <a:lnSpc>
                <a:spcPct val="100000"/>
              </a:lnSpc>
              <a:spcBef>
                <a:spcPts val="0"/>
              </a:spcBef>
              <a:spcAft>
                <a:spcPts val="0"/>
              </a:spcAft>
              <a:buClr>
                <a:srgbClr val="000000"/>
              </a:buClr>
              <a:buSzPts val="1400"/>
              <a:buFont typeface="Arial"/>
              <a:buNone/>
            </a:pPr>
            <a:r>
              <a:rPr lang="en-US"/>
              <a:t>LLR</a:t>
            </a:r>
            <a:r>
              <a:rPr b="0" i="0" lang="en-US" u="none" cap="none" strike="noStrike">
                <a:solidFill>
                  <a:srgbClr val="000000"/>
                </a:solidFill>
                <a:latin typeface="Arial"/>
                <a:ea typeface="Arial"/>
                <a:cs typeface="Arial"/>
                <a:sym typeface="Arial"/>
              </a:rPr>
              <a:t>: 2 </a:t>
            </a:r>
            <a:endParaRPr/>
          </a:p>
          <a:p>
            <a:pPr indent="0" lvl="0" marL="0" marR="0" rtl="0" algn="l">
              <a:lnSpc>
                <a:spcPct val="100000"/>
              </a:lnSpc>
              <a:spcBef>
                <a:spcPts val="2100"/>
              </a:spcBef>
              <a:spcAft>
                <a:spcPts val="0"/>
              </a:spcAft>
              <a:buClr>
                <a:srgbClr val="000000"/>
              </a:buClr>
              <a:buSzPts val="1400"/>
              <a:buFont typeface="Arial"/>
              <a:buNone/>
            </a:pPr>
            <a:r>
              <a:rPr b="0" i="0" lang="en-US" u="none" cap="none" strike="noStrike">
                <a:solidFill>
                  <a:srgbClr val="000000"/>
                </a:solidFill>
                <a:latin typeface="Arial"/>
                <a:ea typeface="Arial"/>
                <a:cs typeface="Arial"/>
                <a:sym typeface="Arial"/>
              </a:rPr>
              <a:t>Free Communications: 10 Poste</a:t>
            </a:r>
            <a:r>
              <a:rPr lang="en-US"/>
              <a:t>rs, 8 oral presentations</a:t>
            </a:r>
            <a:endParaRPr b="0" i="0" u="none" cap="none" strike="noStrike">
              <a:solidFill>
                <a:srgbClr val="000000"/>
              </a:solidFill>
              <a:latin typeface="Arial"/>
              <a:ea typeface="Arial"/>
              <a:cs typeface="Arial"/>
              <a:sym typeface="Arial"/>
            </a:endParaRPr>
          </a:p>
          <a:p>
            <a:pPr indent="0" lvl="0" marL="0" marR="0" rtl="0" algn="l">
              <a:lnSpc>
                <a:spcPct val="100000"/>
              </a:lnSpc>
              <a:spcBef>
                <a:spcPts val="21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3000"/>
              <a:buFont typeface="PT Sans Narrow"/>
              <a:buNone/>
            </a:pPr>
            <a:r>
              <a:rPr b="0" i="0" lang="en-US" sz="3000" u="none" cap="none" strike="noStrike">
                <a:solidFill>
                  <a:srgbClr val="000000"/>
                </a:solidFill>
                <a:latin typeface="PT Sans Narrow"/>
                <a:ea typeface="PT Sans Narrow"/>
                <a:cs typeface="PT Sans Narrow"/>
                <a:sym typeface="PT Sans Narrow"/>
              </a:rPr>
              <a:t>	</a:t>
            </a:r>
            <a:endParaRPr/>
          </a:p>
          <a:p>
            <a:pPr indent="0" lvl="0" marL="0" marR="0" rtl="0" algn="l">
              <a:lnSpc>
                <a:spcPct val="150015"/>
              </a:lnSpc>
              <a:spcBef>
                <a:spcPts val="2100"/>
              </a:spcBef>
              <a:spcAft>
                <a:spcPts val="0"/>
              </a:spcAft>
              <a:buClr>
                <a:srgbClr val="4D4A46"/>
              </a:buClr>
              <a:buSzPts val="3000"/>
              <a:buFont typeface="Georgia"/>
              <a:buNone/>
            </a:pPr>
            <a:r>
              <a:t/>
            </a:r>
            <a:endParaRPr b="0" i="0" sz="3000" u="none" cap="none" strike="noStrike">
              <a:solidFill>
                <a:srgbClr val="000000"/>
              </a:solidFill>
              <a:latin typeface="PT Sans Narrow"/>
              <a:ea typeface="PT Sans Narrow"/>
              <a:cs typeface="PT Sans Narrow"/>
              <a:sym typeface="PT Sans Narrow"/>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6" name="Shape 1376"/>
        <p:cNvGrpSpPr/>
        <p:nvPr/>
      </p:nvGrpSpPr>
      <p:grpSpPr>
        <a:xfrm>
          <a:off x="0" y="0"/>
          <a:ext cx="0" cy="0"/>
          <a:chOff x="0" y="0"/>
          <a:chExt cx="0" cy="0"/>
        </a:xfrm>
      </p:grpSpPr>
      <p:sp>
        <p:nvSpPr>
          <p:cNvPr id="1377" name="Google Shape;1377;g36e7cc91601_4_95"/>
          <p:cNvSpPr txBox="1"/>
          <p:nvPr/>
        </p:nvSpPr>
        <p:spPr>
          <a:xfrm>
            <a:off x="370600" y="440225"/>
            <a:ext cx="61767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300">
                <a:solidFill>
                  <a:srgbClr val="223A76"/>
                </a:solidFill>
                <a:latin typeface="Garamond"/>
                <a:ea typeface="Garamond"/>
                <a:cs typeface="Garamond"/>
                <a:sym typeface="Garamond"/>
              </a:rPr>
              <a:t>Friends of SCATA Campaign</a:t>
            </a:r>
            <a:r>
              <a:rPr b="1" lang="en-US" sz="2700">
                <a:solidFill>
                  <a:srgbClr val="262626"/>
                </a:solidFill>
                <a:latin typeface="Garamond"/>
                <a:ea typeface="Garamond"/>
                <a:cs typeface="Garamond"/>
                <a:sym typeface="Garamond"/>
              </a:rPr>
              <a:t> </a:t>
            </a:r>
            <a:endParaRPr b="1" sz="2700">
              <a:solidFill>
                <a:srgbClr val="262626"/>
              </a:solidFill>
              <a:latin typeface="Garamond"/>
              <a:ea typeface="Garamond"/>
              <a:cs typeface="Garamond"/>
              <a:sym typeface="Garamond"/>
            </a:endParaRPr>
          </a:p>
        </p:txBody>
      </p:sp>
      <p:pic>
        <p:nvPicPr>
          <p:cNvPr id="1378" name="Google Shape;1378;g36e7cc91601_4_95"/>
          <p:cNvPicPr preferRelativeResize="0"/>
          <p:nvPr/>
        </p:nvPicPr>
        <p:blipFill>
          <a:blip r:embed="rId3">
            <a:alphaModFix/>
          </a:blip>
          <a:stretch>
            <a:fillRect/>
          </a:stretch>
        </p:blipFill>
        <p:spPr>
          <a:xfrm>
            <a:off x="4700700" y="1065338"/>
            <a:ext cx="3825775" cy="3825775"/>
          </a:xfrm>
          <a:prstGeom prst="rect">
            <a:avLst/>
          </a:prstGeom>
          <a:noFill/>
          <a:ln>
            <a:noFill/>
          </a:ln>
        </p:spPr>
      </p:pic>
      <p:sp>
        <p:nvSpPr>
          <p:cNvPr id="1379" name="Google Shape;1379;g36e7cc91601_4_95"/>
          <p:cNvSpPr txBox="1"/>
          <p:nvPr/>
        </p:nvSpPr>
        <p:spPr>
          <a:xfrm>
            <a:off x="449225" y="1473425"/>
            <a:ext cx="3571200" cy="300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200">
                <a:solidFill>
                  <a:srgbClr val="262626"/>
                </a:solidFill>
                <a:latin typeface="Garamond"/>
                <a:ea typeface="Garamond"/>
                <a:cs typeface="Garamond"/>
                <a:sym typeface="Garamond"/>
              </a:rPr>
              <a:t>Champion Level Donors </a:t>
            </a:r>
            <a:endParaRPr b="1" sz="2200">
              <a:solidFill>
                <a:srgbClr val="262626"/>
              </a:solidFill>
              <a:latin typeface="Garamond"/>
              <a:ea typeface="Garamond"/>
              <a:cs typeface="Garamond"/>
              <a:sym typeface="Garamond"/>
            </a:endParaRPr>
          </a:p>
          <a:p>
            <a:pPr indent="0" lvl="0" marL="0" rtl="0" algn="l">
              <a:spcBef>
                <a:spcPts val="0"/>
              </a:spcBef>
              <a:spcAft>
                <a:spcPts val="0"/>
              </a:spcAft>
              <a:buNone/>
            </a:pPr>
            <a:r>
              <a:t/>
            </a:r>
            <a:endParaRPr b="1" sz="2200">
              <a:solidFill>
                <a:srgbClr val="262626"/>
              </a:solidFill>
              <a:latin typeface="Garamond"/>
              <a:ea typeface="Garamond"/>
              <a:cs typeface="Garamond"/>
              <a:sym typeface="Garamond"/>
            </a:endParaRPr>
          </a:p>
          <a:p>
            <a:pPr indent="-342900" lvl="0" marL="457200" rtl="0" algn="l">
              <a:spcBef>
                <a:spcPts val="0"/>
              </a:spcBef>
              <a:spcAft>
                <a:spcPts val="0"/>
              </a:spcAft>
              <a:buClr>
                <a:srgbClr val="262626"/>
              </a:buClr>
              <a:buSzPts val="1800"/>
              <a:buFont typeface="Garamond"/>
              <a:buChar char="●"/>
            </a:pPr>
            <a:r>
              <a:rPr lang="en-US" sz="1800">
                <a:solidFill>
                  <a:srgbClr val="262626"/>
                </a:solidFill>
                <a:latin typeface="Garamond"/>
                <a:ea typeface="Garamond"/>
                <a:cs typeface="Garamond"/>
                <a:sym typeface="Garamond"/>
              </a:rPr>
              <a:t>Atlantic Coast Orthopedic Resources Inc. (ACO Med Supply) </a:t>
            </a:r>
            <a:endParaRPr sz="1800">
              <a:solidFill>
                <a:srgbClr val="262626"/>
              </a:solidFill>
              <a:latin typeface="Garamond"/>
              <a:ea typeface="Garamond"/>
              <a:cs typeface="Garamond"/>
              <a:sym typeface="Garamond"/>
            </a:endParaRPr>
          </a:p>
          <a:p>
            <a:pPr indent="0" lvl="0" marL="457200" rtl="0" algn="l">
              <a:spcBef>
                <a:spcPts val="0"/>
              </a:spcBef>
              <a:spcAft>
                <a:spcPts val="0"/>
              </a:spcAft>
              <a:buNone/>
            </a:pPr>
            <a:r>
              <a:t/>
            </a:r>
            <a:endParaRPr sz="1800">
              <a:solidFill>
                <a:srgbClr val="262626"/>
              </a:solidFill>
              <a:latin typeface="Garamond"/>
              <a:ea typeface="Garamond"/>
              <a:cs typeface="Garamond"/>
              <a:sym typeface="Garamond"/>
            </a:endParaRPr>
          </a:p>
          <a:p>
            <a:pPr indent="-342900" lvl="0" marL="457200" rtl="0" algn="l">
              <a:spcBef>
                <a:spcPts val="0"/>
              </a:spcBef>
              <a:spcAft>
                <a:spcPts val="0"/>
              </a:spcAft>
              <a:buClr>
                <a:srgbClr val="262626"/>
              </a:buClr>
              <a:buSzPts val="1800"/>
              <a:buFont typeface="Garamond"/>
              <a:buChar char="●"/>
            </a:pPr>
            <a:r>
              <a:rPr lang="en-US" sz="1800">
                <a:solidFill>
                  <a:srgbClr val="262626"/>
                </a:solidFill>
                <a:latin typeface="Garamond"/>
                <a:ea typeface="Garamond"/>
                <a:cs typeface="Garamond"/>
                <a:sym typeface="Garamond"/>
              </a:rPr>
              <a:t>Alan Livingston (OROTHMED) </a:t>
            </a:r>
            <a:endParaRPr sz="1800">
              <a:solidFill>
                <a:srgbClr val="262626"/>
              </a:solidFill>
              <a:latin typeface="Garamond"/>
              <a:ea typeface="Garamond"/>
              <a:cs typeface="Garamond"/>
              <a:sym typeface="Garamon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0" name="Shape 850"/>
        <p:cNvGrpSpPr/>
        <p:nvPr/>
      </p:nvGrpSpPr>
      <p:grpSpPr>
        <a:xfrm>
          <a:off x="0" y="0"/>
          <a:ext cx="0" cy="0"/>
          <a:chOff x="0" y="0"/>
          <a:chExt cx="0" cy="0"/>
        </a:xfrm>
      </p:grpSpPr>
      <p:sp>
        <p:nvSpPr>
          <p:cNvPr id="851" name="Google Shape;851;g36c5f9e7415_0_661"/>
          <p:cNvSpPr/>
          <p:nvPr/>
        </p:nvSpPr>
        <p:spPr>
          <a:xfrm>
            <a:off x="0" y="0"/>
            <a:ext cx="9141900" cy="5143500"/>
          </a:xfrm>
          <a:prstGeom prst="rect">
            <a:avLst/>
          </a:prstGeom>
          <a:solidFill>
            <a:srgbClr val="8DC73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Garamond"/>
              <a:buNone/>
            </a:pPr>
            <a:r>
              <a:t/>
            </a:r>
            <a:endParaRPr b="0" i="0" sz="1400" u="none" cap="none" strike="noStrike">
              <a:solidFill>
                <a:srgbClr val="FFFFFF"/>
              </a:solidFill>
              <a:latin typeface="Garamond"/>
              <a:ea typeface="Garamond"/>
              <a:cs typeface="Garamond"/>
              <a:sym typeface="Garamond"/>
            </a:endParaRPr>
          </a:p>
        </p:txBody>
      </p:sp>
      <p:grpSp>
        <p:nvGrpSpPr>
          <p:cNvPr id="852" name="Google Shape;852;g36c5f9e7415_0_661"/>
          <p:cNvGrpSpPr/>
          <p:nvPr/>
        </p:nvGrpSpPr>
        <p:grpSpPr>
          <a:xfrm>
            <a:off x="0" y="0"/>
            <a:ext cx="9172472" cy="5142161"/>
            <a:chOff x="-15736" y="0"/>
            <a:chExt cx="12229962" cy="6856215"/>
          </a:xfrm>
        </p:grpSpPr>
        <p:pic>
          <p:nvPicPr>
            <p:cNvPr id="853" name="Google Shape;853;g36c5f9e7415_0_661"/>
            <p:cNvPicPr preferRelativeResize="0"/>
            <p:nvPr/>
          </p:nvPicPr>
          <p:blipFill rotWithShape="1">
            <a:blip r:embed="rId3">
              <a:alphaModFix/>
            </a:blip>
            <a:srcRect b="0" l="0" r="0" t="0"/>
            <a:stretch/>
          </p:blipFill>
          <p:spPr>
            <a:xfrm>
              <a:off x="0" y="0"/>
              <a:ext cx="12188827" cy="6856215"/>
            </a:xfrm>
            <a:prstGeom prst="rect">
              <a:avLst/>
            </a:prstGeom>
            <a:noFill/>
            <a:ln>
              <a:noFill/>
            </a:ln>
          </p:spPr>
        </p:pic>
        <p:sp>
          <p:nvSpPr>
            <p:cNvPr id="854" name="Google Shape;854;g36c5f9e7415_0_661"/>
            <p:cNvSpPr/>
            <p:nvPr/>
          </p:nvSpPr>
          <p:spPr>
            <a:xfrm>
              <a:off x="608012" y="609600"/>
              <a:ext cx="10972800" cy="5638800"/>
            </a:xfrm>
            <a:prstGeom prst="rect">
              <a:avLst/>
            </a:prstGeom>
            <a:noFill/>
            <a:ln cap="flat" cmpd="sng" w="15875">
              <a:solidFill>
                <a:schemeClr val="accen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855" name="Google Shape;855;g36c5f9e7415_0_661"/>
            <p:cNvPicPr preferRelativeResize="0"/>
            <p:nvPr/>
          </p:nvPicPr>
          <p:blipFill rotWithShape="1">
            <a:blip r:embed="rId4">
              <a:alphaModFix/>
            </a:blip>
            <a:srcRect b="0" l="0" r="0" t="0"/>
            <a:stretch/>
          </p:blipFill>
          <p:spPr>
            <a:xfrm>
              <a:off x="-15736" y="3153832"/>
              <a:ext cx="777240" cy="606425"/>
            </a:xfrm>
            <a:prstGeom prst="rect">
              <a:avLst/>
            </a:prstGeom>
            <a:noFill/>
            <a:ln>
              <a:noFill/>
            </a:ln>
          </p:spPr>
        </p:pic>
        <p:pic>
          <p:nvPicPr>
            <p:cNvPr id="856" name="Google Shape;856;g36c5f9e7415_0_661"/>
            <p:cNvPicPr preferRelativeResize="0"/>
            <p:nvPr/>
          </p:nvPicPr>
          <p:blipFill rotWithShape="1">
            <a:blip r:embed="rId4">
              <a:alphaModFix/>
            </a:blip>
            <a:srcRect b="0" l="0" r="0" t="0"/>
            <a:stretch/>
          </p:blipFill>
          <p:spPr>
            <a:xfrm>
              <a:off x="11436986" y="3153832"/>
              <a:ext cx="777240" cy="606425"/>
            </a:xfrm>
            <a:prstGeom prst="rect">
              <a:avLst/>
            </a:prstGeom>
            <a:noFill/>
            <a:ln>
              <a:noFill/>
            </a:ln>
          </p:spPr>
        </p:pic>
      </p:grpSp>
      <p:sp>
        <p:nvSpPr>
          <p:cNvPr id="857" name="Google Shape;857;g36c5f9e7415_0_661"/>
          <p:cNvSpPr txBox="1"/>
          <p:nvPr>
            <p:ph type="title"/>
          </p:nvPr>
        </p:nvSpPr>
        <p:spPr>
          <a:xfrm>
            <a:off x="3268980" y="736599"/>
            <a:ext cx="5257800" cy="9777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rgbClr val="223A76"/>
              </a:buClr>
              <a:buSzPts val="2400"/>
              <a:buFont typeface="Garamond"/>
              <a:buNone/>
            </a:pPr>
            <a:r>
              <a:rPr b="1" lang="en-US" sz="2400">
                <a:solidFill>
                  <a:srgbClr val="223A76"/>
                </a:solidFill>
              </a:rPr>
              <a:t>Terry Lewis </a:t>
            </a:r>
            <a:br>
              <a:rPr b="1" lang="en-US" sz="2400">
                <a:solidFill>
                  <a:srgbClr val="223A76"/>
                </a:solidFill>
              </a:rPr>
            </a:br>
            <a:r>
              <a:rPr b="1" lang="en-US" sz="2400">
                <a:solidFill>
                  <a:srgbClr val="223A76"/>
                </a:solidFill>
              </a:rPr>
              <a:t>Post-Professional Scholarship</a:t>
            </a:r>
            <a:endParaRPr/>
          </a:p>
        </p:txBody>
      </p:sp>
      <p:sp>
        <p:nvSpPr>
          <p:cNvPr id="858" name="Google Shape;858;g36c5f9e7415_0_661"/>
          <p:cNvSpPr/>
          <p:nvPr/>
        </p:nvSpPr>
        <p:spPr>
          <a:xfrm>
            <a:off x="819483" y="819150"/>
            <a:ext cx="2294400" cy="3386400"/>
          </a:xfrm>
          <a:prstGeom prst="rect">
            <a:avLst/>
          </a:prstGeom>
          <a:solidFill>
            <a:schemeClr val="lt1"/>
          </a:solidFill>
          <a:ln cap="flat" cmpd="thickThin" w="57150">
            <a:solidFill>
              <a:srgbClr val="7F7F7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Garamond"/>
              <a:buNone/>
            </a:pPr>
            <a:r>
              <a:t/>
            </a:r>
            <a:endParaRPr b="0" i="0" sz="1400" u="none" cap="none" strike="noStrike">
              <a:solidFill>
                <a:srgbClr val="FFFFFF"/>
              </a:solidFill>
              <a:latin typeface="Garamond"/>
              <a:ea typeface="Garamond"/>
              <a:cs typeface="Garamond"/>
              <a:sym typeface="Garamond"/>
            </a:endParaRPr>
          </a:p>
        </p:txBody>
      </p:sp>
      <p:cxnSp>
        <p:nvCxnSpPr>
          <p:cNvPr id="859" name="Google Shape;859;g36c5f9e7415_0_661"/>
          <p:cNvCxnSpPr/>
          <p:nvPr/>
        </p:nvCxnSpPr>
        <p:spPr>
          <a:xfrm>
            <a:off x="3469881" y="1800479"/>
            <a:ext cx="4702500" cy="0"/>
          </a:xfrm>
          <a:prstGeom prst="straightConnector1">
            <a:avLst/>
          </a:prstGeom>
          <a:noFill/>
          <a:ln cap="flat" cmpd="sng" w="15875">
            <a:solidFill>
              <a:schemeClr val="accent1"/>
            </a:solidFill>
            <a:prstDash val="solid"/>
            <a:round/>
            <a:headEnd len="sm" w="sm" type="none"/>
            <a:tailEnd len="sm" w="sm" type="none"/>
          </a:ln>
        </p:spPr>
      </p:cxnSp>
      <p:sp>
        <p:nvSpPr>
          <p:cNvPr id="860" name="Google Shape;860;g36c5f9e7415_0_661"/>
          <p:cNvSpPr/>
          <p:nvPr/>
        </p:nvSpPr>
        <p:spPr>
          <a:xfrm>
            <a:off x="-12872" y="2197291"/>
            <a:ext cx="643726" cy="790984"/>
          </a:xfrm>
          <a:prstGeom prst="flowChartPunchedTape">
            <a:avLst/>
          </a:prstGeom>
          <a:solidFill>
            <a:srgbClr val="223A76"/>
          </a:solidFill>
          <a:ln cap="flat" cmpd="sng" w="15875">
            <a:solidFill>
              <a:srgbClr val="1C305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Garamond"/>
              <a:ea typeface="Garamond"/>
              <a:cs typeface="Garamond"/>
              <a:sym typeface="Garamond"/>
            </a:endParaRPr>
          </a:p>
        </p:txBody>
      </p:sp>
      <p:sp>
        <p:nvSpPr>
          <p:cNvPr id="861" name="Google Shape;861;g36c5f9e7415_0_661"/>
          <p:cNvSpPr/>
          <p:nvPr/>
        </p:nvSpPr>
        <p:spPr>
          <a:xfrm>
            <a:off x="8534369" y="2175588"/>
            <a:ext cx="643726" cy="790984"/>
          </a:xfrm>
          <a:prstGeom prst="flowChartPunchedTape">
            <a:avLst/>
          </a:prstGeom>
          <a:solidFill>
            <a:srgbClr val="223A76"/>
          </a:solidFill>
          <a:ln cap="flat" cmpd="sng" w="15875">
            <a:solidFill>
              <a:srgbClr val="1C305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Garamond"/>
              <a:ea typeface="Garamond"/>
              <a:cs typeface="Garamond"/>
              <a:sym typeface="Garamond"/>
            </a:endParaRPr>
          </a:p>
        </p:txBody>
      </p:sp>
      <p:sp>
        <p:nvSpPr>
          <p:cNvPr id="862" name="Google Shape;862;g36c5f9e7415_0_661"/>
          <p:cNvSpPr txBox="1"/>
          <p:nvPr/>
        </p:nvSpPr>
        <p:spPr>
          <a:xfrm>
            <a:off x="3465560" y="1976120"/>
            <a:ext cx="4702500" cy="20088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i="0" lang="en-US" sz="2700" u="none" cap="none" strike="noStrike">
                <a:solidFill>
                  <a:srgbClr val="223A76"/>
                </a:solidFill>
                <a:latin typeface="Garamond"/>
                <a:ea typeface="Garamond"/>
                <a:cs typeface="Garamond"/>
                <a:sym typeface="Garamond"/>
              </a:rPr>
              <a:t>Rachel Dipeolu, LAT, ATC</a:t>
            </a:r>
            <a:endParaRPr sz="1100"/>
          </a:p>
          <a:p>
            <a:pPr indent="0" lvl="0" marL="0" marR="0" rtl="0" algn="ctr">
              <a:spcBef>
                <a:spcPts val="0"/>
              </a:spcBef>
              <a:spcAft>
                <a:spcPts val="0"/>
              </a:spcAft>
              <a:buNone/>
            </a:pPr>
            <a:r>
              <a:t/>
            </a:r>
            <a:endParaRPr b="0" i="0" sz="2100" u="none" cap="none" strike="noStrike">
              <a:solidFill>
                <a:schemeClr val="dk1"/>
              </a:solidFill>
              <a:latin typeface="Garamond"/>
              <a:ea typeface="Garamond"/>
              <a:cs typeface="Garamond"/>
              <a:sym typeface="Garamond"/>
            </a:endParaRPr>
          </a:p>
          <a:p>
            <a:pPr indent="0" lvl="0" marL="0" marR="0" rtl="0" algn="ctr">
              <a:spcBef>
                <a:spcPts val="0"/>
              </a:spcBef>
              <a:spcAft>
                <a:spcPts val="0"/>
              </a:spcAft>
              <a:buNone/>
            </a:pPr>
            <a:r>
              <a:t/>
            </a:r>
            <a:endParaRPr b="0" i="0" sz="2100" u="none" cap="none" strike="noStrike">
              <a:solidFill>
                <a:schemeClr val="dk1"/>
              </a:solidFill>
              <a:latin typeface="Garamond"/>
              <a:ea typeface="Garamond"/>
              <a:cs typeface="Garamond"/>
              <a:sym typeface="Garamond"/>
            </a:endParaRPr>
          </a:p>
          <a:p>
            <a:pPr indent="0" lvl="0" marL="0" marR="0" rtl="0" algn="ctr">
              <a:spcBef>
                <a:spcPts val="0"/>
              </a:spcBef>
              <a:spcAft>
                <a:spcPts val="0"/>
              </a:spcAft>
              <a:buNone/>
            </a:pPr>
            <a:r>
              <a:rPr b="0" i="0" lang="en-US" sz="1800" u="none" cap="none" strike="noStrike">
                <a:solidFill>
                  <a:srgbClr val="223A76"/>
                </a:solidFill>
                <a:latin typeface="Garamond"/>
                <a:ea typeface="Garamond"/>
                <a:cs typeface="Garamond"/>
                <a:sym typeface="Garamond"/>
              </a:rPr>
              <a:t>Post-Professional Athletic Training Graduate</a:t>
            </a:r>
            <a:endParaRPr sz="1100"/>
          </a:p>
          <a:p>
            <a:pPr indent="0" lvl="0" marL="0" marR="0" rtl="0" algn="ctr">
              <a:spcBef>
                <a:spcPts val="0"/>
              </a:spcBef>
              <a:spcAft>
                <a:spcPts val="0"/>
              </a:spcAft>
              <a:buNone/>
            </a:pPr>
            <a:r>
              <a:rPr b="0" i="0" lang="en-US" sz="2100" u="none" cap="none" strike="noStrike">
                <a:solidFill>
                  <a:srgbClr val="223A76"/>
                </a:solidFill>
                <a:latin typeface="Garamond"/>
                <a:ea typeface="Garamond"/>
                <a:cs typeface="Garamond"/>
                <a:sym typeface="Garamond"/>
              </a:rPr>
              <a:t>University of South Carolina</a:t>
            </a:r>
            <a:endParaRPr sz="1100"/>
          </a:p>
          <a:p>
            <a:pPr indent="0" lvl="0" marL="0" marR="0" rtl="0" algn="ctr">
              <a:spcBef>
                <a:spcPts val="0"/>
              </a:spcBef>
              <a:spcAft>
                <a:spcPts val="0"/>
              </a:spcAft>
              <a:buNone/>
            </a:pPr>
            <a:r>
              <a:t/>
            </a:r>
            <a:endParaRPr b="0" i="0" sz="1800" u="none" cap="none" strike="noStrike">
              <a:solidFill>
                <a:srgbClr val="223A76"/>
              </a:solidFill>
              <a:latin typeface="Garamond"/>
              <a:ea typeface="Garamond"/>
              <a:cs typeface="Garamond"/>
              <a:sym typeface="Garamond"/>
            </a:endParaRPr>
          </a:p>
        </p:txBody>
      </p:sp>
      <p:pic>
        <p:nvPicPr>
          <p:cNvPr id="863" name="Google Shape;863;g36c5f9e7415_0_661"/>
          <p:cNvPicPr preferRelativeResize="0"/>
          <p:nvPr/>
        </p:nvPicPr>
        <p:blipFill rotWithShape="1">
          <a:blip r:embed="rId5">
            <a:alphaModFix/>
          </a:blip>
          <a:srcRect b="0" l="0" r="0" t="0"/>
          <a:stretch/>
        </p:blipFill>
        <p:spPr>
          <a:xfrm>
            <a:off x="934602" y="938022"/>
            <a:ext cx="2058948" cy="3088423"/>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3" name="Shape 1383"/>
        <p:cNvGrpSpPr/>
        <p:nvPr/>
      </p:nvGrpSpPr>
      <p:grpSpPr>
        <a:xfrm>
          <a:off x="0" y="0"/>
          <a:ext cx="0" cy="0"/>
          <a:chOff x="0" y="0"/>
          <a:chExt cx="0" cy="0"/>
        </a:xfrm>
      </p:grpSpPr>
      <p:pic>
        <p:nvPicPr>
          <p:cNvPr id="1384" name="Google Shape;1384;p45" title="Blood Drive 2025 2.png"/>
          <p:cNvPicPr preferRelativeResize="0"/>
          <p:nvPr/>
        </p:nvPicPr>
        <p:blipFill>
          <a:blip r:embed="rId3">
            <a:alphaModFix/>
          </a:blip>
          <a:stretch>
            <a:fillRect/>
          </a:stretch>
        </p:blipFill>
        <p:spPr>
          <a:xfrm>
            <a:off x="35750" y="136100"/>
            <a:ext cx="4505050" cy="4505050"/>
          </a:xfrm>
          <a:prstGeom prst="rect">
            <a:avLst/>
          </a:prstGeom>
          <a:noFill/>
          <a:ln>
            <a:noFill/>
          </a:ln>
        </p:spPr>
      </p:pic>
      <p:pic>
        <p:nvPicPr>
          <p:cNvPr id="1385" name="Google Shape;1385;p45" title="connect.png"/>
          <p:cNvPicPr preferRelativeResize="0"/>
          <p:nvPr/>
        </p:nvPicPr>
        <p:blipFill>
          <a:blip r:embed="rId4">
            <a:alphaModFix/>
          </a:blip>
          <a:stretch>
            <a:fillRect/>
          </a:stretch>
        </p:blipFill>
        <p:spPr>
          <a:xfrm>
            <a:off x="4706175" y="282025"/>
            <a:ext cx="4298400" cy="42984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9" name="Shape 1389"/>
        <p:cNvGrpSpPr/>
        <p:nvPr/>
      </p:nvGrpSpPr>
      <p:grpSpPr>
        <a:xfrm>
          <a:off x="0" y="0"/>
          <a:ext cx="0" cy="0"/>
          <a:chOff x="0" y="0"/>
          <a:chExt cx="0" cy="0"/>
        </a:xfrm>
      </p:grpSpPr>
      <p:pic>
        <p:nvPicPr>
          <p:cNvPr id="1390" name="Google Shape;1390;p44" title="SCATA Social 2025.png"/>
          <p:cNvPicPr preferRelativeResize="0"/>
          <p:nvPr/>
        </p:nvPicPr>
        <p:blipFill>
          <a:blip r:embed="rId3">
            <a:alphaModFix/>
          </a:blip>
          <a:stretch>
            <a:fillRect/>
          </a:stretch>
        </p:blipFill>
        <p:spPr>
          <a:xfrm>
            <a:off x="2152650" y="256100"/>
            <a:ext cx="4838700" cy="48387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4" name="Shape 1394"/>
        <p:cNvGrpSpPr/>
        <p:nvPr/>
      </p:nvGrpSpPr>
      <p:grpSpPr>
        <a:xfrm>
          <a:off x="0" y="0"/>
          <a:ext cx="0" cy="0"/>
          <a:chOff x="0" y="0"/>
          <a:chExt cx="0" cy="0"/>
        </a:xfrm>
      </p:grpSpPr>
      <p:sp>
        <p:nvSpPr>
          <p:cNvPr id="1395" name="Google Shape;1395;g34495fb1bd1_0_9"/>
          <p:cNvSpPr txBox="1"/>
          <p:nvPr/>
        </p:nvSpPr>
        <p:spPr>
          <a:xfrm>
            <a:off x="698175" y="608500"/>
            <a:ext cx="3689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262626"/>
              </a:solidFill>
              <a:latin typeface="Garamond"/>
              <a:ea typeface="Garamond"/>
              <a:cs typeface="Garamond"/>
              <a:sym typeface="Garamond"/>
            </a:endParaRPr>
          </a:p>
        </p:txBody>
      </p:sp>
      <p:pic>
        <p:nvPicPr>
          <p:cNvPr id="1396" name="Google Shape;1396;g34495fb1bd1_0_9" title="Quiz Bowl.png"/>
          <p:cNvPicPr preferRelativeResize="0"/>
          <p:nvPr/>
        </p:nvPicPr>
        <p:blipFill>
          <a:blip r:embed="rId3">
            <a:alphaModFix/>
          </a:blip>
          <a:stretch>
            <a:fillRect/>
          </a:stretch>
        </p:blipFill>
        <p:spPr>
          <a:xfrm>
            <a:off x="1794975" y="0"/>
            <a:ext cx="5060124" cy="5060124"/>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0" name="Shape 1400"/>
        <p:cNvGrpSpPr/>
        <p:nvPr/>
      </p:nvGrpSpPr>
      <p:grpSpPr>
        <a:xfrm>
          <a:off x="0" y="0"/>
          <a:ext cx="0" cy="0"/>
          <a:chOff x="0" y="0"/>
          <a:chExt cx="0" cy="0"/>
        </a:xfrm>
      </p:grpSpPr>
      <p:sp>
        <p:nvSpPr>
          <p:cNvPr id="1401" name="Google Shape;1401;p40"/>
          <p:cNvSpPr/>
          <p:nvPr/>
        </p:nvSpPr>
        <p:spPr>
          <a:xfrm>
            <a:off x="722874" y="-1"/>
            <a:ext cx="2951402" cy="611400"/>
          </a:xfrm>
          <a:prstGeom prst="rect">
            <a:avLst/>
          </a:prstGeom>
          <a:solidFill>
            <a:srgbClr val="1A2A63">
              <a:alpha val="34509"/>
            </a:srgbClr>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02" name="Google Shape;1402;p40"/>
          <p:cNvGrpSpPr/>
          <p:nvPr/>
        </p:nvGrpSpPr>
        <p:grpSpPr>
          <a:xfrm>
            <a:off x="5085076" y="1466314"/>
            <a:ext cx="3253507" cy="2104325"/>
            <a:chOff x="0" y="0"/>
            <a:chExt cx="3253506" cy="2104324"/>
          </a:xfrm>
        </p:grpSpPr>
        <p:sp>
          <p:nvSpPr>
            <p:cNvPr id="1403" name="Google Shape;1403;p40"/>
            <p:cNvSpPr txBox="1"/>
            <p:nvPr/>
          </p:nvSpPr>
          <p:spPr>
            <a:xfrm>
              <a:off x="6" y="0"/>
              <a:ext cx="3253500" cy="461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4D4A46"/>
                </a:buClr>
                <a:buSzPts val="3000"/>
                <a:buFont typeface="Georgia"/>
                <a:buNone/>
              </a:pPr>
              <a:r>
                <a:rPr b="0" i="0" lang="en-US" sz="3000" u="none" cap="none" strike="noStrike">
                  <a:solidFill>
                    <a:srgbClr val="4D4A46"/>
                  </a:solidFill>
                  <a:latin typeface="Georgia"/>
                  <a:ea typeface="Georgia"/>
                  <a:cs typeface="Georgia"/>
                  <a:sym typeface="Georgia"/>
                </a:rPr>
                <a:t>PRESIDENT</a:t>
              </a:r>
              <a:endParaRPr/>
            </a:p>
          </p:txBody>
        </p:sp>
        <p:sp>
          <p:nvSpPr>
            <p:cNvPr id="1404" name="Google Shape;1404;p40"/>
            <p:cNvSpPr txBox="1"/>
            <p:nvPr/>
          </p:nvSpPr>
          <p:spPr>
            <a:xfrm>
              <a:off x="0" y="1534924"/>
              <a:ext cx="3253500" cy="5694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Clr>
                  <a:srgbClr val="4D4A46"/>
                </a:buClr>
                <a:buSzPts val="1600"/>
                <a:buFont typeface="Georgia"/>
                <a:buNone/>
              </a:pPr>
              <a:r>
                <a:rPr lang="en-US"/>
                <a:t>Will Christman MS, LAT, ATC</a:t>
              </a:r>
              <a:endParaRPr/>
            </a:p>
            <a:p>
              <a:pPr indent="0" lvl="0" marL="0" marR="0" rtl="0" algn="r">
                <a:lnSpc>
                  <a:spcPct val="150000"/>
                </a:lnSpc>
                <a:spcBef>
                  <a:spcPts val="0"/>
                </a:spcBef>
                <a:spcAft>
                  <a:spcPts val="0"/>
                </a:spcAft>
                <a:buClr>
                  <a:srgbClr val="4D4A46"/>
                </a:buClr>
                <a:buSzPts val="1600"/>
                <a:buFont typeface="Georgia"/>
                <a:buNone/>
              </a:pPr>
              <a:r>
                <a:t/>
              </a:r>
              <a:endParaRPr b="0" i="0" sz="1600" u="none" cap="none" strike="noStrike">
                <a:solidFill>
                  <a:srgbClr val="4D4A46"/>
                </a:solidFill>
                <a:latin typeface="Georgia"/>
                <a:ea typeface="Georgia"/>
                <a:cs typeface="Georgia"/>
                <a:sym typeface="Georgia"/>
              </a:endParaRPr>
            </a:p>
          </p:txBody>
        </p:sp>
      </p:grpSp>
      <p:pic>
        <p:nvPicPr>
          <p:cNvPr id="1405" name="Google Shape;1405;p40" title="BGS-114.jpg"/>
          <p:cNvPicPr preferRelativeResize="0"/>
          <p:nvPr/>
        </p:nvPicPr>
        <p:blipFill rotWithShape="1">
          <a:blip r:embed="rId3">
            <a:alphaModFix/>
          </a:blip>
          <a:srcRect b="46251" l="1200" r="-1200" t="9313"/>
          <a:stretch/>
        </p:blipFill>
        <p:spPr>
          <a:xfrm>
            <a:off x="550863" y="1155079"/>
            <a:ext cx="4250016" cy="2833347"/>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9" name="Shape 1409"/>
        <p:cNvGrpSpPr/>
        <p:nvPr/>
      </p:nvGrpSpPr>
      <p:grpSpPr>
        <a:xfrm>
          <a:off x="0" y="0"/>
          <a:ext cx="0" cy="0"/>
          <a:chOff x="0" y="0"/>
          <a:chExt cx="0" cy="0"/>
        </a:xfrm>
      </p:grpSpPr>
      <p:sp>
        <p:nvSpPr>
          <p:cNvPr id="1410" name="Google Shape;1410;p51"/>
          <p:cNvSpPr txBox="1"/>
          <p:nvPr/>
        </p:nvSpPr>
        <p:spPr>
          <a:xfrm>
            <a:off x="4766321" y="1120425"/>
            <a:ext cx="3714600" cy="263100"/>
          </a:xfrm>
          <a:prstGeom prst="rect">
            <a:avLst/>
          </a:prstGeom>
          <a:noFill/>
          <a:ln>
            <a:noFill/>
          </a:ln>
        </p:spPr>
        <p:txBody>
          <a:bodyPr anchorCtr="0" anchor="t" bIns="34275" lIns="34275" spcFirstLastPara="1" rIns="34275" wrap="square" tIns="34275">
            <a:spAutoFit/>
          </a:bodyPr>
          <a:lstStyle/>
          <a:p>
            <a:pPr indent="0" lvl="0" marL="457200" marR="0" rtl="0" algn="l">
              <a:lnSpc>
                <a:spcPct val="90000"/>
              </a:lnSpc>
              <a:spcBef>
                <a:spcPts val="800"/>
              </a:spcBef>
              <a:spcAft>
                <a:spcPts val="0"/>
              </a:spcAft>
              <a:buNone/>
            </a:pPr>
            <a:r>
              <a:t/>
            </a:r>
            <a:endParaRPr/>
          </a:p>
        </p:txBody>
      </p:sp>
      <p:sp>
        <p:nvSpPr>
          <p:cNvPr id="1411" name="Google Shape;1411;p51"/>
          <p:cNvSpPr txBox="1"/>
          <p:nvPr/>
        </p:nvSpPr>
        <p:spPr>
          <a:xfrm>
            <a:off x="674369" y="3756066"/>
            <a:ext cx="7795200" cy="3078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pic>
        <p:nvPicPr>
          <p:cNvPr id="1412" name="Google Shape;1412;p51" title="IMG_5363.HEIC"/>
          <p:cNvPicPr preferRelativeResize="0"/>
          <p:nvPr/>
        </p:nvPicPr>
        <p:blipFill>
          <a:blip r:embed="rId3">
            <a:alphaModFix/>
          </a:blip>
          <a:stretch>
            <a:fillRect/>
          </a:stretch>
        </p:blipFill>
        <p:spPr>
          <a:xfrm>
            <a:off x="4248750" y="922025"/>
            <a:ext cx="3637949" cy="2728500"/>
          </a:xfrm>
          <a:prstGeom prst="rect">
            <a:avLst/>
          </a:prstGeom>
          <a:noFill/>
          <a:ln>
            <a:noFill/>
          </a:ln>
        </p:spPr>
      </p:pic>
      <p:sp>
        <p:nvSpPr>
          <p:cNvPr id="1413" name="Google Shape;1413;p51"/>
          <p:cNvSpPr txBox="1"/>
          <p:nvPr/>
        </p:nvSpPr>
        <p:spPr>
          <a:xfrm>
            <a:off x="556250" y="2103125"/>
            <a:ext cx="3299400" cy="6402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800"/>
              </a:spcBef>
              <a:spcAft>
                <a:spcPts val="0"/>
              </a:spcAft>
              <a:buClr>
                <a:schemeClr val="dk1"/>
              </a:buClr>
              <a:buSzPts val="1100"/>
              <a:buFont typeface="Arial"/>
              <a:buNone/>
            </a:pPr>
            <a:r>
              <a:rPr b="1" lang="en-US" sz="1800">
                <a:solidFill>
                  <a:schemeClr val="dk1"/>
                </a:solidFill>
              </a:rPr>
              <a:t>2024-2025 Year in Review</a:t>
            </a:r>
            <a:endParaRPr b="1" sz="1800">
              <a:solidFill>
                <a:srgbClr val="262626"/>
              </a:solidFill>
              <a:latin typeface="Garamond"/>
              <a:ea typeface="Garamond"/>
              <a:cs typeface="Garamond"/>
              <a:sym typeface="Garamond"/>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7" name="Shape 1417"/>
        <p:cNvGrpSpPr/>
        <p:nvPr/>
      </p:nvGrpSpPr>
      <p:grpSpPr>
        <a:xfrm>
          <a:off x="0" y="0"/>
          <a:ext cx="0" cy="0"/>
          <a:chOff x="0" y="0"/>
          <a:chExt cx="0" cy="0"/>
        </a:xfrm>
      </p:grpSpPr>
      <p:pic>
        <p:nvPicPr>
          <p:cNvPr id="1418" name="Google Shape;1418;g36e2fb2f2dd_0_18" title="IMG_8327.HEIC"/>
          <p:cNvPicPr preferRelativeResize="0"/>
          <p:nvPr>
            <p:ph idx="2" type="pic"/>
          </p:nvPr>
        </p:nvPicPr>
        <p:blipFill rotWithShape="1">
          <a:blip r:embed="rId3">
            <a:alphaModFix/>
          </a:blip>
          <a:srcRect b="3583" l="0" r="0" t="3583"/>
          <a:stretch/>
        </p:blipFill>
        <p:spPr>
          <a:xfrm>
            <a:off x="3887400" y="1325875"/>
            <a:ext cx="4629299" cy="3223200"/>
          </a:xfrm>
          <a:prstGeom prst="rect">
            <a:avLst/>
          </a:prstGeom>
          <a:noFill/>
          <a:ln>
            <a:noFill/>
          </a:ln>
        </p:spPr>
      </p:pic>
      <p:sp>
        <p:nvSpPr>
          <p:cNvPr id="1419" name="Google Shape;1419;g36e2fb2f2dd_0_18"/>
          <p:cNvSpPr txBox="1"/>
          <p:nvPr/>
        </p:nvSpPr>
        <p:spPr>
          <a:xfrm>
            <a:off x="243850" y="434350"/>
            <a:ext cx="3588900" cy="67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US" sz="1800">
                <a:solidFill>
                  <a:srgbClr val="262626"/>
                </a:solidFill>
                <a:latin typeface="Garamond"/>
                <a:ea typeface="Garamond"/>
                <a:cs typeface="Garamond"/>
                <a:sym typeface="Garamond"/>
              </a:rPr>
              <a:t>Secondary School WorkShop</a:t>
            </a:r>
            <a:endParaRPr b="1" sz="1800">
              <a:solidFill>
                <a:srgbClr val="262626"/>
              </a:solidFill>
              <a:latin typeface="Garamond"/>
              <a:ea typeface="Garamond"/>
              <a:cs typeface="Garamond"/>
              <a:sym typeface="Garamond"/>
            </a:endParaRPr>
          </a:p>
        </p:txBody>
      </p:sp>
      <p:sp>
        <p:nvSpPr>
          <p:cNvPr id="1420" name="Google Shape;1420;g36e2fb2f2dd_0_18"/>
          <p:cNvSpPr txBox="1"/>
          <p:nvPr/>
        </p:nvSpPr>
        <p:spPr>
          <a:xfrm>
            <a:off x="255250" y="1874525"/>
            <a:ext cx="3566100" cy="12930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rgbClr val="262626"/>
              </a:buClr>
              <a:buSzPts val="1800"/>
              <a:buFont typeface="Garamond"/>
              <a:buChar char="-"/>
            </a:pPr>
            <a:r>
              <a:rPr lang="en-US" sz="1800">
                <a:solidFill>
                  <a:srgbClr val="262626"/>
                </a:solidFill>
                <a:latin typeface="Garamond"/>
                <a:ea typeface="Garamond"/>
                <a:cs typeface="Garamond"/>
                <a:sym typeface="Garamond"/>
              </a:rPr>
              <a:t>200 Pre-registered HS students</a:t>
            </a:r>
            <a:endParaRPr sz="1800">
              <a:solidFill>
                <a:srgbClr val="262626"/>
              </a:solidFill>
              <a:latin typeface="Garamond"/>
              <a:ea typeface="Garamond"/>
              <a:cs typeface="Garamond"/>
              <a:sym typeface="Garamond"/>
            </a:endParaRPr>
          </a:p>
          <a:p>
            <a:pPr indent="0" lvl="0" marL="457200" rtl="0" algn="l">
              <a:spcBef>
                <a:spcPts val="0"/>
              </a:spcBef>
              <a:spcAft>
                <a:spcPts val="0"/>
              </a:spcAft>
              <a:buNone/>
            </a:pPr>
            <a:r>
              <a:t/>
            </a:r>
            <a:endParaRPr sz="1800">
              <a:solidFill>
                <a:srgbClr val="262626"/>
              </a:solidFill>
              <a:latin typeface="Garamond"/>
              <a:ea typeface="Garamond"/>
              <a:cs typeface="Garamond"/>
              <a:sym typeface="Garamond"/>
            </a:endParaRPr>
          </a:p>
          <a:p>
            <a:pPr indent="-342900" lvl="0" marL="457200" rtl="0" algn="l">
              <a:spcBef>
                <a:spcPts val="0"/>
              </a:spcBef>
              <a:spcAft>
                <a:spcPts val="0"/>
              </a:spcAft>
              <a:buClr>
                <a:srgbClr val="262626"/>
              </a:buClr>
              <a:buSzPts val="1800"/>
              <a:buFont typeface="Garamond"/>
              <a:buChar char="-"/>
            </a:pPr>
            <a:r>
              <a:rPr lang="en-US" sz="1800">
                <a:solidFill>
                  <a:srgbClr val="262626"/>
                </a:solidFill>
                <a:latin typeface="Garamond"/>
                <a:ea typeface="Garamond"/>
                <a:cs typeface="Garamond"/>
                <a:sym typeface="Garamond"/>
              </a:rPr>
              <a:t>Certified members earn CEU’s</a:t>
            </a:r>
            <a:endParaRPr sz="1800">
              <a:solidFill>
                <a:srgbClr val="262626"/>
              </a:solidFill>
              <a:latin typeface="Garamond"/>
              <a:ea typeface="Garamond"/>
              <a:cs typeface="Garamond"/>
              <a:sym typeface="Garamond"/>
            </a:endParaRPr>
          </a:p>
          <a:p>
            <a:pPr indent="0" lvl="0" marL="457200" rtl="0" algn="l">
              <a:spcBef>
                <a:spcPts val="0"/>
              </a:spcBef>
              <a:spcAft>
                <a:spcPts val="0"/>
              </a:spcAft>
              <a:buNone/>
            </a:pPr>
            <a:r>
              <a:t/>
            </a:r>
            <a:endParaRPr sz="1800">
              <a:solidFill>
                <a:srgbClr val="262626"/>
              </a:solidFill>
              <a:latin typeface="Garamond"/>
              <a:ea typeface="Garamond"/>
              <a:cs typeface="Garamond"/>
              <a:sym typeface="Garamond"/>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4" name="Shape 1424"/>
        <p:cNvGrpSpPr/>
        <p:nvPr/>
      </p:nvGrpSpPr>
      <p:grpSpPr>
        <a:xfrm>
          <a:off x="0" y="0"/>
          <a:ext cx="0" cy="0"/>
          <a:chOff x="0" y="0"/>
          <a:chExt cx="0" cy="0"/>
        </a:xfrm>
      </p:grpSpPr>
      <p:sp>
        <p:nvSpPr>
          <p:cNvPr id="1425" name="Google Shape;1425;g36e2fb2f2dd_0_48"/>
          <p:cNvSpPr txBox="1"/>
          <p:nvPr/>
        </p:nvSpPr>
        <p:spPr>
          <a:xfrm>
            <a:off x="243850" y="434350"/>
            <a:ext cx="3588900" cy="67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solidFill>
                  <a:srgbClr val="262626"/>
                </a:solidFill>
                <a:latin typeface="Garamond"/>
                <a:ea typeface="Garamond"/>
                <a:cs typeface="Garamond"/>
                <a:sym typeface="Garamond"/>
              </a:rPr>
              <a:t>Hit the Hill Day</a:t>
            </a:r>
            <a:endParaRPr b="1" sz="1800">
              <a:solidFill>
                <a:srgbClr val="262626"/>
              </a:solidFill>
              <a:latin typeface="Garamond"/>
              <a:ea typeface="Garamond"/>
              <a:cs typeface="Garamond"/>
              <a:sym typeface="Garamond"/>
            </a:endParaRPr>
          </a:p>
        </p:txBody>
      </p:sp>
      <p:sp>
        <p:nvSpPr>
          <p:cNvPr id="1426" name="Google Shape;1426;g36e2fb2f2dd_0_48"/>
          <p:cNvSpPr txBox="1"/>
          <p:nvPr/>
        </p:nvSpPr>
        <p:spPr>
          <a:xfrm>
            <a:off x="255250" y="1514888"/>
            <a:ext cx="3566100" cy="18471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rgbClr val="262626"/>
              </a:buClr>
              <a:buSzPts val="1800"/>
              <a:buFont typeface="Garamond"/>
              <a:buChar char="-"/>
            </a:pPr>
            <a:r>
              <a:rPr lang="en-US" sz="1800">
                <a:solidFill>
                  <a:srgbClr val="262626"/>
                </a:solidFill>
                <a:latin typeface="Garamond"/>
                <a:ea typeface="Garamond"/>
                <a:cs typeface="Garamond"/>
                <a:sym typeface="Garamond"/>
              </a:rPr>
              <a:t>15 Athletic Trainers</a:t>
            </a:r>
            <a:endParaRPr sz="1800">
              <a:solidFill>
                <a:srgbClr val="262626"/>
              </a:solidFill>
              <a:latin typeface="Garamond"/>
              <a:ea typeface="Garamond"/>
              <a:cs typeface="Garamond"/>
              <a:sym typeface="Garamond"/>
            </a:endParaRPr>
          </a:p>
          <a:p>
            <a:pPr indent="-342900" lvl="0" marL="457200" rtl="0" algn="l">
              <a:spcBef>
                <a:spcPts val="0"/>
              </a:spcBef>
              <a:spcAft>
                <a:spcPts val="0"/>
              </a:spcAft>
              <a:buClr>
                <a:srgbClr val="262626"/>
              </a:buClr>
              <a:buSzPts val="1800"/>
              <a:buFont typeface="Garamond"/>
              <a:buChar char="-"/>
            </a:pPr>
            <a:r>
              <a:rPr lang="en-US" sz="1800">
                <a:solidFill>
                  <a:srgbClr val="262626"/>
                </a:solidFill>
                <a:latin typeface="Garamond"/>
                <a:ea typeface="Garamond"/>
                <a:cs typeface="Garamond"/>
                <a:sym typeface="Garamond"/>
              </a:rPr>
              <a:t>Proclamation in the House for Athletic Trainer Day in SC</a:t>
            </a:r>
            <a:endParaRPr sz="1800">
              <a:solidFill>
                <a:srgbClr val="262626"/>
              </a:solidFill>
              <a:latin typeface="Garamond"/>
              <a:ea typeface="Garamond"/>
              <a:cs typeface="Garamond"/>
              <a:sym typeface="Garamond"/>
            </a:endParaRPr>
          </a:p>
          <a:p>
            <a:pPr indent="-342900" lvl="0" marL="457200" rtl="0" algn="l">
              <a:spcBef>
                <a:spcPts val="0"/>
              </a:spcBef>
              <a:spcAft>
                <a:spcPts val="0"/>
              </a:spcAft>
              <a:buClr>
                <a:srgbClr val="262626"/>
              </a:buClr>
              <a:buSzPts val="1800"/>
              <a:buFont typeface="Garamond"/>
              <a:buChar char="-"/>
            </a:pPr>
            <a:r>
              <a:rPr lang="en-US" sz="1800">
                <a:solidFill>
                  <a:srgbClr val="262626"/>
                </a:solidFill>
                <a:latin typeface="Garamond"/>
                <a:ea typeface="Garamond"/>
                <a:cs typeface="Garamond"/>
                <a:sym typeface="Garamond"/>
              </a:rPr>
              <a:t>Met with Senators and Representatives</a:t>
            </a:r>
            <a:endParaRPr sz="1800">
              <a:solidFill>
                <a:srgbClr val="262626"/>
              </a:solidFill>
              <a:latin typeface="Garamond"/>
              <a:ea typeface="Garamond"/>
              <a:cs typeface="Garamond"/>
              <a:sym typeface="Garamond"/>
            </a:endParaRPr>
          </a:p>
          <a:p>
            <a:pPr indent="0" lvl="0" marL="457200" rtl="0" algn="l">
              <a:spcBef>
                <a:spcPts val="0"/>
              </a:spcBef>
              <a:spcAft>
                <a:spcPts val="0"/>
              </a:spcAft>
              <a:buNone/>
            </a:pPr>
            <a:r>
              <a:t/>
            </a:r>
            <a:endParaRPr sz="1800">
              <a:solidFill>
                <a:srgbClr val="262626"/>
              </a:solidFill>
              <a:latin typeface="Garamond"/>
              <a:ea typeface="Garamond"/>
              <a:cs typeface="Garamond"/>
              <a:sym typeface="Garamond"/>
            </a:endParaRPr>
          </a:p>
        </p:txBody>
      </p:sp>
      <p:pic>
        <p:nvPicPr>
          <p:cNvPr id="1427" name="Google Shape;1427;g36e2fb2f2dd_0_48" title="IMG_0252.jpeg"/>
          <p:cNvPicPr preferRelativeResize="0"/>
          <p:nvPr/>
        </p:nvPicPr>
        <p:blipFill>
          <a:blip r:embed="rId3">
            <a:alphaModFix/>
          </a:blip>
          <a:stretch>
            <a:fillRect/>
          </a:stretch>
        </p:blipFill>
        <p:spPr>
          <a:xfrm>
            <a:off x="4115723" y="365800"/>
            <a:ext cx="3108975" cy="414527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1" name="Shape 1431"/>
        <p:cNvGrpSpPr/>
        <p:nvPr/>
      </p:nvGrpSpPr>
      <p:grpSpPr>
        <a:xfrm>
          <a:off x="0" y="0"/>
          <a:ext cx="0" cy="0"/>
          <a:chOff x="0" y="0"/>
          <a:chExt cx="0" cy="0"/>
        </a:xfrm>
      </p:grpSpPr>
      <p:pic>
        <p:nvPicPr>
          <p:cNvPr id="1432" name="Google Shape;1432;g36e2fb2f2dd_0_55" title="IMG_0261.jpeg"/>
          <p:cNvPicPr preferRelativeResize="0"/>
          <p:nvPr>
            <p:ph idx="2" type="pic"/>
          </p:nvPr>
        </p:nvPicPr>
        <p:blipFill rotWithShape="1">
          <a:blip r:embed="rId3">
            <a:alphaModFix/>
          </a:blip>
          <a:srcRect b="3583" l="0" r="0" t="3583"/>
          <a:stretch/>
        </p:blipFill>
        <p:spPr>
          <a:xfrm>
            <a:off x="3887400" y="1325875"/>
            <a:ext cx="4629299" cy="3223200"/>
          </a:xfrm>
          <a:prstGeom prst="rect">
            <a:avLst/>
          </a:prstGeom>
          <a:noFill/>
          <a:ln>
            <a:noFill/>
          </a:ln>
        </p:spPr>
      </p:pic>
      <p:sp>
        <p:nvSpPr>
          <p:cNvPr id="1433" name="Google Shape;1433;g36e2fb2f2dd_0_55"/>
          <p:cNvSpPr txBox="1"/>
          <p:nvPr/>
        </p:nvSpPr>
        <p:spPr>
          <a:xfrm>
            <a:off x="243850" y="434350"/>
            <a:ext cx="3588900" cy="67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solidFill>
                  <a:srgbClr val="262626"/>
                </a:solidFill>
                <a:latin typeface="Garamond"/>
                <a:ea typeface="Garamond"/>
                <a:cs typeface="Garamond"/>
                <a:sym typeface="Garamond"/>
              </a:rPr>
              <a:t>2025 Legislative Session</a:t>
            </a:r>
            <a:endParaRPr b="1" sz="1800">
              <a:solidFill>
                <a:srgbClr val="262626"/>
              </a:solidFill>
              <a:latin typeface="Garamond"/>
              <a:ea typeface="Garamond"/>
              <a:cs typeface="Garamond"/>
              <a:sym typeface="Garamond"/>
            </a:endParaRPr>
          </a:p>
        </p:txBody>
      </p:sp>
      <p:sp>
        <p:nvSpPr>
          <p:cNvPr id="1434" name="Google Shape;1434;g36e2fb2f2dd_0_55"/>
          <p:cNvSpPr txBox="1"/>
          <p:nvPr/>
        </p:nvSpPr>
        <p:spPr>
          <a:xfrm>
            <a:off x="255250" y="1874525"/>
            <a:ext cx="3566100" cy="26781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rgbClr val="262626"/>
              </a:buClr>
              <a:buSzPts val="1800"/>
              <a:buFont typeface="Garamond"/>
              <a:buChar char="-"/>
            </a:pPr>
            <a:r>
              <a:rPr lang="en-US" sz="1800">
                <a:solidFill>
                  <a:srgbClr val="262626"/>
                </a:solidFill>
                <a:latin typeface="Garamond"/>
                <a:ea typeface="Garamond"/>
                <a:cs typeface="Garamond"/>
                <a:sym typeface="Garamond"/>
              </a:rPr>
              <a:t>Bill Tracking</a:t>
            </a:r>
            <a:endParaRPr sz="1800">
              <a:solidFill>
                <a:srgbClr val="262626"/>
              </a:solidFill>
              <a:latin typeface="Garamond"/>
              <a:ea typeface="Garamond"/>
              <a:cs typeface="Garamond"/>
              <a:sym typeface="Garamond"/>
            </a:endParaRPr>
          </a:p>
          <a:p>
            <a:pPr indent="-342900" lvl="0" marL="457200" rtl="0" algn="l">
              <a:spcBef>
                <a:spcPts val="0"/>
              </a:spcBef>
              <a:spcAft>
                <a:spcPts val="0"/>
              </a:spcAft>
              <a:buClr>
                <a:srgbClr val="262626"/>
              </a:buClr>
              <a:buSzPts val="1800"/>
              <a:buFont typeface="Garamond"/>
              <a:buChar char="-"/>
            </a:pPr>
            <a:r>
              <a:rPr lang="en-US" sz="1800">
                <a:solidFill>
                  <a:srgbClr val="262626"/>
                </a:solidFill>
                <a:latin typeface="Garamond"/>
                <a:ea typeface="Garamond"/>
                <a:cs typeface="Garamond"/>
                <a:sym typeface="Garamond"/>
              </a:rPr>
              <a:t>Supported Smart Heart Act H3831</a:t>
            </a:r>
            <a:endParaRPr sz="1800">
              <a:solidFill>
                <a:srgbClr val="262626"/>
              </a:solidFill>
              <a:latin typeface="Garamond"/>
              <a:ea typeface="Garamond"/>
              <a:cs typeface="Garamond"/>
              <a:sym typeface="Garamond"/>
            </a:endParaRPr>
          </a:p>
          <a:p>
            <a:pPr indent="-342900" lvl="0" marL="457200" rtl="0" algn="l">
              <a:spcBef>
                <a:spcPts val="0"/>
              </a:spcBef>
              <a:spcAft>
                <a:spcPts val="0"/>
              </a:spcAft>
              <a:buClr>
                <a:srgbClr val="262626"/>
              </a:buClr>
              <a:buSzPts val="1800"/>
              <a:buFont typeface="Garamond"/>
              <a:buChar char="-"/>
            </a:pPr>
            <a:r>
              <a:rPr lang="en-US" sz="1800">
                <a:solidFill>
                  <a:srgbClr val="262626"/>
                </a:solidFill>
                <a:latin typeface="Garamond"/>
                <a:ea typeface="Garamond"/>
                <a:cs typeface="Garamond"/>
                <a:sym typeface="Garamond"/>
              </a:rPr>
              <a:t>Worked with BIASC to adjust updates to Concussion bill they put forth</a:t>
            </a:r>
            <a:endParaRPr sz="1800">
              <a:solidFill>
                <a:srgbClr val="262626"/>
              </a:solidFill>
              <a:latin typeface="Garamond"/>
              <a:ea typeface="Garamond"/>
              <a:cs typeface="Garamond"/>
              <a:sym typeface="Garamond"/>
            </a:endParaRPr>
          </a:p>
          <a:p>
            <a:pPr indent="-342900" lvl="0" marL="457200" rtl="0" algn="l">
              <a:spcBef>
                <a:spcPts val="0"/>
              </a:spcBef>
              <a:spcAft>
                <a:spcPts val="0"/>
              </a:spcAft>
              <a:buClr>
                <a:srgbClr val="262626"/>
              </a:buClr>
              <a:buSzPts val="1800"/>
              <a:buFont typeface="Garamond"/>
              <a:buChar char="-"/>
            </a:pPr>
            <a:r>
              <a:rPr lang="en-US" sz="1800">
                <a:solidFill>
                  <a:srgbClr val="262626"/>
                </a:solidFill>
                <a:latin typeface="Garamond"/>
                <a:ea typeface="Garamond"/>
                <a:cs typeface="Garamond"/>
                <a:sym typeface="Garamond"/>
              </a:rPr>
              <a:t>Monitored bill to do away with SCHSL</a:t>
            </a:r>
            <a:r>
              <a:rPr lang="en-US" sz="1800">
                <a:solidFill>
                  <a:srgbClr val="262626"/>
                </a:solidFill>
                <a:latin typeface="Garamond"/>
                <a:ea typeface="Garamond"/>
                <a:cs typeface="Garamond"/>
                <a:sym typeface="Garamond"/>
              </a:rPr>
              <a:t> </a:t>
            </a:r>
            <a:endParaRPr sz="1800">
              <a:solidFill>
                <a:srgbClr val="262626"/>
              </a:solidFill>
              <a:latin typeface="Garamond"/>
              <a:ea typeface="Garamond"/>
              <a:cs typeface="Garamond"/>
              <a:sym typeface="Garamond"/>
            </a:endParaRPr>
          </a:p>
          <a:p>
            <a:pPr indent="0" lvl="0" marL="457200" rtl="0" algn="l">
              <a:spcBef>
                <a:spcPts val="0"/>
              </a:spcBef>
              <a:spcAft>
                <a:spcPts val="0"/>
              </a:spcAft>
              <a:buNone/>
            </a:pPr>
            <a:r>
              <a:t/>
            </a:r>
            <a:endParaRPr sz="1800">
              <a:solidFill>
                <a:srgbClr val="262626"/>
              </a:solidFill>
              <a:latin typeface="Garamond"/>
              <a:ea typeface="Garamond"/>
              <a:cs typeface="Garamond"/>
              <a:sym typeface="Garamond"/>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8" name="Shape 1438"/>
        <p:cNvGrpSpPr/>
        <p:nvPr/>
      </p:nvGrpSpPr>
      <p:grpSpPr>
        <a:xfrm>
          <a:off x="0" y="0"/>
          <a:ext cx="0" cy="0"/>
          <a:chOff x="0" y="0"/>
          <a:chExt cx="0" cy="0"/>
        </a:xfrm>
      </p:grpSpPr>
      <p:pic>
        <p:nvPicPr>
          <p:cNvPr id="1439" name="Google Shape;1439;p50"/>
          <p:cNvPicPr preferRelativeResize="0"/>
          <p:nvPr/>
        </p:nvPicPr>
        <p:blipFill>
          <a:blip r:embed="rId3">
            <a:alphaModFix/>
          </a:blip>
          <a:stretch>
            <a:fillRect/>
          </a:stretch>
        </p:blipFill>
        <p:spPr>
          <a:xfrm>
            <a:off x="6482366" y="2473900"/>
            <a:ext cx="1981200" cy="1981200"/>
          </a:xfrm>
          <a:prstGeom prst="rect">
            <a:avLst/>
          </a:prstGeom>
          <a:noFill/>
          <a:ln>
            <a:noFill/>
          </a:ln>
        </p:spPr>
      </p:pic>
      <p:pic>
        <p:nvPicPr>
          <p:cNvPr id="1440" name="Google Shape;1440;p50"/>
          <p:cNvPicPr preferRelativeResize="0"/>
          <p:nvPr/>
        </p:nvPicPr>
        <p:blipFill>
          <a:blip r:embed="rId4">
            <a:alphaModFix/>
          </a:blip>
          <a:stretch>
            <a:fillRect/>
          </a:stretch>
        </p:blipFill>
        <p:spPr>
          <a:xfrm>
            <a:off x="4760241" y="1553763"/>
            <a:ext cx="1847850" cy="828675"/>
          </a:xfrm>
          <a:prstGeom prst="rect">
            <a:avLst/>
          </a:prstGeom>
          <a:noFill/>
          <a:ln>
            <a:noFill/>
          </a:ln>
        </p:spPr>
      </p:pic>
      <p:sp>
        <p:nvSpPr>
          <p:cNvPr id="1441" name="Google Shape;1441;p50"/>
          <p:cNvSpPr txBox="1"/>
          <p:nvPr/>
        </p:nvSpPr>
        <p:spPr>
          <a:xfrm>
            <a:off x="228600" y="1310650"/>
            <a:ext cx="4290000" cy="33300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262626"/>
              </a:buClr>
              <a:buSzPts val="1800"/>
              <a:buFont typeface="Garamond"/>
              <a:buChar char="-"/>
            </a:pPr>
            <a:r>
              <a:rPr lang="en-US" sz="1800">
                <a:solidFill>
                  <a:srgbClr val="262626"/>
                </a:solidFill>
                <a:latin typeface="Garamond"/>
                <a:ea typeface="Garamond"/>
                <a:cs typeface="Garamond"/>
                <a:sym typeface="Garamond"/>
              </a:rPr>
              <a:t>Bill passes to </a:t>
            </a:r>
            <a:r>
              <a:rPr lang="en-US" sz="1800">
                <a:solidFill>
                  <a:srgbClr val="262626"/>
                </a:solidFill>
                <a:latin typeface="Garamond"/>
                <a:ea typeface="Garamond"/>
                <a:cs typeface="Garamond"/>
                <a:sym typeface="Garamond"/>
              </a:rPr>
              <a:t>eliminate</a:t>
            </a:r>
            <a:r>
              <a:rPr lang="en-US" sz="1800">
                <a:solidFill>
                  <a:srgbClr val="262626"/>
                </a:solidFill>
                <a:latin typeface="Garamond"/>
                <a:ea typeface="Garamond"/>
                <a:cs typeface="Garamond"/>
                <a:sym typeface="Garamond"/>
              </a:rPr>
              <a:t> Athletic Trainers from the US Army H2F program</a:t>
            </a:r>
            <a:endParaRPr sz="1800">
              <a:solidFill>
                <a:srgbClr val="262626"/>
              </a:solidFill>
              <a:latin typeface="Garamond"/>
              <a:ea typeface="Garamond"/>
              <a:cs typeface="Garamond"/>
              <a:sym typeface="Garamond"/>
            </a:endParaRPr>
          </a:p>
          <a:p>
            <a:pPr indent="-342900" lvl="1" marL="914400" rtl="0" algn="l">
              <a:spcBef>
                <a:spcPts val="0"/>
              </a:spcBef>
              <a:spcAft>
                <a:spcPts val="0"/>
              </a:spcAft>
              <a:buClr>
                <a:srgbClr val="262626"/>
              </a:buClr>
              <a:buSzPts val="1800"/>
              <a:buFont typeface="Garamond"/>
              <a:buChar char="-"/>
            </a:pPr>
            <a:r>
              <a:rPr lang="en-US" sz="1800">
                <a:solidFill>
                  <a:srgbClr val="262626"/>
                </a:solidFill>
                <a:latin typeface="Garamond"/>
                <a:ea typeface="Garamond"/>
                <a:cs typeface="Garamond"/>
                <a:sym typeface="Garamond"/>
              </a:rPr>
              <a:t>Affected 7 AT in SC</a:t>
            </a:r>
            <a:endParaRPr sz="1800">
              <a:solidFill>
                <a:srgbClr val="262626"/>
              </a:solidFill>
              <a:latin typeface="Garamond"/>
              <a:ea typeface="Garamond"/>
              <a:cs typeface="Garamond"/>
              <a:sym typeface="Garamond"/>
            </a:endParaRPr>
          </a:p>
          <a:p>
            <a:pPr indent="0" lvl="0" marL="457200" rtl="0" algn="l">
              <a:spcBef>
                <a:spcPts val="0"/>
              </a:spcBef>
              <a:spcAft>
                <a:spcPts val="0"/>
              </a:spcAft>
              <a:buNone/>
            </a:pPr>
            <a:r>
              <a:t/>
            </a:r>
            <a:endParaRPr sz="1800">
              <a:solidFill>
                <a:srgbClr val="262626"/>
              </a:solidFill>
              <a:latin typeface="Garamond"/>
              <a:ea typeface="Garamond"/>
              <a:cs typeface="Garamond"/>
              <a:sym typeface="Garamond"/>
            </a:endParaRPr>
          </a:p>
          <a:p>
            <a:pPr indent="-342900" lvl="0" marL="457200" rtl="0" algn="l">
              <a:spcBef>
                <a:spcPts val="0"/>
              </a:spcBef>
              <a:spcAft>
                <a:spcPts val="0"/>
              </a:spcAft>
              <a:buClr>
                <a:srgbClr val="262626"/>
              </a:buClr>
              <a:buSzPts val="1800"/>
              <a:buFont typeface="Garamond"/>
              <a:buChar char="-"/>
            </a:pPr>
            <a:r>
              <a:rPr lang="en-US" sz="1800">
                <a:solidFill>
                  <a:srgbClr val="262626"/>
                </a:solidFill>
                <a:latin typeface="Garamond"/>
                <a:ea typeface="Garamond"/>
                <a:cs typeface="Garamond"/>
                <a:sym typeface="Garamond"/>
              </a:rPr>
              <a:t>Voter Voice (NATA)</a:t>
            </a:r>
            <a:endParaRPr sz="1800">
              <a:solidFill>
                <a:srgbClr val="262626"/>
              </a:solidFill>
              <a:latin typeface="Garamond"/>
              <a:ea typeface="Garamond"/>
              <a:cs typeface="Garamond"/>
              <a:sym typeface="Garamond"/>
            </a:endParaRPr>
          </a:p>
          <a:p>
            <a:pPr indent="0" lvl="0" marL="457200" rtl="0" algn="l">
              <a:spcBef>
                <a:spcPts val="0"/>
              </a:spcBef>
              <a:spcAft>
                <a:spcPts val="0"/>
              </a:spcAft>
              <a:buNone/>
            </a:pPr>
            <a:r>
              <a:t/>
            </a:r>
            <a:endParaRPr sz="1800">
              <a:solidFill>
                <a:srgbClr val="262626"/>
              </a:solidFill>
              <a:latin typeface="Garamond"/>
              <a:ea typeface="Garamond"/>
              <a:cs typeface="Garamond"/>
              <a:sym typeface="Garamond"/>
            </a:endParaRPr>
          </a:p>
          <a:p>
            <a:pPr indent="-342900" lvl="0" marL="457200" rtl="0" algn="l">
              <a:spcBef>
                <a:spcPts val="0"/>
              </a:spcBef>
              <a:spcAft>
                <a:spcPts val="0"/>
              </a:spcAft>
              <a:buClr>
                <a:srgbClr val="262626"/>
              </a:buClr>
              <a:buSzPts val="1800"/>
              <a:buFont typeface="Garamond"/>
              <a:buChar char="-"/>
            </a:pPr>
            <a:r>
              <a:rPr lang="en-US" sz="1800">
                <a:solidFill>
                  <a:srgbClr val="262626"/>
                </a:solidFill>
                <a:latin typeface="Garamond"/>
                <a:ea typeface="Garamond"/>
                <a:cs typeface="Garamond"/>
                <a:sym typeface="Garamond"/>
              </a:rPr>
              <a:t>Petition (NATA</a:t>
            </a:r>
            <a:endParaRPr sz="1800">
              <a:solidFill>
                <a:srgbClr val="262626"/>
              </a:solidFill>
              <a:latin typeface="Garamond"/>
              <a:ea typeface="Garamond"/>
              <a:cs typeface="Garamond"/>
              <a:sym typeface="Garamond"/>
            </a:endParaRPr>
          </a:p>
          <a:p>
            <a:pPr indent="0" lvl="0" marL="457200" rtl="0" algn="l">
              <a:spcBef>
                <a:spcPts val="0"/>
              </a:spcBef>
              <a:spcAft>
                <a:spcPts val="0"/>
              </a:spcAft>
              <a:buNone/>
            </a:pPr>
            <a:r>
              <a:t/>
            </a:r>
            <a:endParaRPr sz="1800">
              <a:solidFill>
                <a:srgbClr val="262626"/>
              </a:solidFill>
              <a:latin typeface="Garamond"/>
              <a:ea typeface="Garamond"/>
              <a:cs typeface="Garamond"/>
              <a:sym typeface="Garamond"/>
            </a:endParaRPr>
          </a:p>
          <a:p>
            <a:pPr indent="-342900" lvl="0" marL="457200" rtl="0" algn="l">
              <a:spcBef>
                <a:spcPts val="0"/>
              </a:spcBef>
              <a:spcAft>
                <a:spcPts val="0"/>
              </a:spcAft>
              <a:buClr>
                <a:srgbClr val="262626"/>
              </a:buClr>
              <a:buSzPts val="1800"/>
              <a:buFont typeface="Garamond"/>
              <a:buChar char="-"/>
            </a:pPr>
            <a:r>
              <a:rPr lang="en-US" sz="1800">
                <a:solidFill>
                  <a:srgbClr val="262626"/>
                </a:solidFill>
                <a:latin typeface="Garamond"/>
                <a:ea typeface="Garamond"/>
                <a:cs typeface="Garamond"/>
                <a:sym typeface="Garamond"/>
              </a:rPr>
              <a:t>Reversal </a:t>
            </a:r>
            <a:endParaRPr sz="1800">
              <a:solidFill>
                <a:srgbClr val="262626"/>
              </a:solidFill>
              <a:latin typeface="Garamond"/>
              <a:ea typeface="Garamond"/>
              <a:cs typeface="Garamond"/>
              <a:sym typeface="Garamond"/>
            </a:endParaRPr>
          </a:p>
          <a:p>
            <a:pPr indent="-342900" lvl="1" marL="914400" rtl="0" algn="l">
              <a:spcBef>
                <a:spcPts val="0"/>
              </a:spcBef>
              <a:spcAft>
                <a:spcPts val="0"/>
              </a:spcAft>
              <a:buClr>
                <a:srgbClr val="262626"/>
              </a:buClr>
              <a:buSzPts val="1800"/>
              <a:buFont typeface="Garamond"/>
              <a:buChar char="-"/>
            </a:pPr>
            <a:r>
              <a:rPr lang="en-US" sz="1800">
                <a:solidFill>
                  <a:srgbClr val="262626"/>
                </a:solidFill>
                <a:latin typeface="Garamond"/>
                <a:ea typeface="Garamond"/>
                <a:cs typeface="Garamond"/>
                <a:sym typeface="Garamond"/>
              </a:rPr>
              <a:t>efforts of NATA (Deanna)</a:t>
            </a:r>
            <a:endParaRPr sz="1800">
              <a:solidFill>
                <a:srgbClr val="262626"/>
              </a:solidFill>
              <a:latin typeface="Garamond"/>
              <a:ea typeface="Garamond"/>
              <a:cs typeface="Garamond"/>
              <a:sym typeface="Garamond"/>
            </a:endParaRPr>
          </a:p>
        </p:txBody>
      </p:sp>
      <p:sp>
        <p:nvSpPr>
          <p:cNvPr id="1442" name="Google Shape;1442;p50"/>
          <p:cNvSpPr txBox="1"/>
          <p:nvPr/>
        </p:nvSpPr>
        <p:spPr>
          <a:xfrm>
            <a:off x="624850" y="525775"/>
            <a:ext cx="3672900" cy="82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solidFill>
                  <a:srgbClr val="262626"/>
                </a:solidFill>
                <a:latin typeface="Garamond"/>
                <a:ea typeface="Garamond"/>
                <a:cs typeface="Garamond"/>
                <a:sym typeface="Garamond"/>
              </a:rPr>
              <a:t>National News</a:t>
            </a:r>
            <a:endParaRPr b="1" sz="1800">
              <a:solidFill>
                <a:srgbClr val="262626"/>
              </a:solidFill>
              <a:latin typeface="Garamond"/>
              <a:ea typeface="Garamond"/>
              <a:cs typeface="Garamond"/>
              <a:sym typeface="Garamond"/>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6" name="Shape 1446"/>
        <p:cNvGrpSpPr/>
        <p:nvPr/>
      </p:nvGrpSpPr>
      <p:grpSpPr>
        <a:xfrm>
          <a:off x="0" y="0"/>
          <a:ext cx="0" cy="0"/>
          <a:chOff x="0" y="0"/>
          <a:chExt cx="0" cy="0"/>
        </a:xfrm>
      </p:grpSpPr>
      <p:sp>
        <p:nvSpPr>
          <p:cNvPr id="1447" name="Google Shape;1447;g36e2fb2f2dd_0_61"/>
          <p:cNvSpPr txBox="1"/>
          <p:nvPr/>
        </p:nvSpPr>
        <p:spPr>
          <a:xfrm>
            <a:off x="243850" y="434350"/>
            <a:ext cx="3588900" cy="67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solidFill>
                  <a:srgbClr val="262626"/>
                </a:solidFill>
                <a:latin typeface="Garamond"/>
                <a:ea typeface="Garamond"/>
                <a:cs typeface="Garamond"/>
                <a:sym typeface="Garamond"/>
              </a:rPr>
              <a:t>NATA</a:t>
            </a:r>
            <a:endParaRPr b="1" sz="1800">
              <a:solidFill>
                <a:srgbClr val="262626"/>
              </a:solidFill>
              <a:latin typeface="Garamond"/>
              <a:ea typeface="Garamond"/>
              <a:cs typeface="Garamond"/>
              <a:sym typeface="Garamond"/>
            </a:endParaRPr>
          </a:p>
          <a:p>
            <a:pPr indent="0" lvl="0" marL="0" rtl="0" algn="ctr">
              <a:spcBef>
                <a:spcPts val="0"/>
              </a:spcBef>
              <a:spcAft>
                <a:spcPts val="0"/>
              </a:spcAft>
              <a:buNone/>
            </a:pPr>
            <a:r>
              <a:rPr b="1" lang="en-US" sz="1800">
                <a:solidFill>
                  <a:srgbClr val="262626"/>
                </a:solidFill>
                <a:latin typeface="Garamond"/>
                <a:ea typeface="Garamond"/>
                <a:cs typeface="Garamond"/>
                <a:sym typeface="Garamond"/>
              </a:rPr>
              <a:t>Membership Benefits</a:t>
            </a:r>
            <a:endParaRPr b="1" sz="1800">
              <a:solidFill>
                <a:srgbClr val="262626"/>
              </a:solidFill>
              <a:latin typeface="Garamond"/>
              <a:ea typeface="Garamond"/>
              <a:cs typeface="Garamond"/>
              <a:sym typeface="Garamond"/>
            </a:endParaRPr>
          </a:p>
        </p:txBody>
      </p:sp>
      <p:sp>
        <p:nvSpPr>
          <p:cNvPr id="1448" name="Google Shape;1448;g36e2fb2f2dd_0_61"/>
          <p:cNvSpPr txBox="1"/>
          <p:nvPr/>
        </p:nvSpPr>
        <p:spPr>
          <a:xfrm>
            <a:off x="255250" y="1874525"/>
            <a:ext cx="3566100" cy="24012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rgbClr val="262626"/>
              </a:buClr>
              <a:buSzPts val="1800"/>
              <a:buFont typeface="Garamond"/>
              <a:buChar char="-"/>
            </a:pPr>
            <a:r>
              <a:rPr lang="en-US" sz="1800">
                <a:solidFill>
                  <a:srgbClr val="262626"/>
                </a:solidFill>
                <a:latin typeface="Garamond"/>
                <a:ea typeface="Garamond"/>
                <a:cs typeface="Garamond"/>
                <a:sym typeface="Garamond"/>
              </a:rPr>
              <a:t>Professional Growth</a:t>
            </a:r>
            <a:endParaRPr sz="1800">
              <a:solidFill>
                <a:srgbClr val="262626"/>
              </a:solidFill>
              <a:latin typeface="Garamond"/>
              <a:ea typeface="Garamond"/>
              <a:cs typeface="Garamond"/>
              <a:sym typeface="Garamond"/>
            </a:endParaRPr>
          </a:p>
          <a:p>
            <a:pPr indent="0" lvl="0" marL="457200" rtl="0" algn="l">
              <a:spcBef>
                <a:spcPts val="0"/>
              </a:spcBef>
              <a:spcAft>
                <a:spcPts val="0"/>
              </a:spcAft>
              <a:buNone/>
            </a:pPr>
            <a:r>
              <a:t/>
            </a:r>
            <a:endParaRPr sz="1800">
              <a:solidFill>
                <a:srgbClr val="262626"/>
              </a:solidFill>
              <a:latin typeface="Garamond"/>
              <a:ea typeface="Garamond"/>
              <a:cs typeface="Garamond"/>
              <a:sym typeface="Garamond"/>
            </a:endParaRPr>
          </a:p>
          <a:p>
            <a:pPr indent="-342900" lvl="0" marL="457200" rtl="0" algn="l">
              <a:spcBef>
                <a:spcPts val="0"/>
              </a:spcBef>
              <a:spcAft>
                <a:spcPts val="0"/>
              </a:spcAft>
              <a:buClr>
                <a:srgbClr val="262626"/>
              </a:buClr>
              <a:buSzPts val="1800"/>
              <a:buFont typeface="Garamond"/>
              <a:buChar char="-"/>
            </a:pPr>
            <a:r>
              <a:rPr lang="en-US" sz="1800">
                <a:solidFill>
                  <a:srgbClr val="262626"/>
                </a:solidFill>
                <a:latin typeface="Garamond"/>
                <a:ea typeface="Garamond"/>
                <a:cs typeface="Garamond"/>
                <a:sym typeface="Garamond"/>
              </a:rPr>
              <a:t>Support</a:t>
            </a:r>
            <a:endParaRPr sz="1800">
              <a:solidFill>
                <a:srgbClr val="262626"/>
              </a:solidFill>
              <a:latin typeface="Garamond"/>
              <a:ea typeface="Garamond"/>
              <a:cs typeface="Garamond"/>
              <a:sym typeface="Garamond"/>
            </a:endParaRPr>
          </a:p>
          <a:p>
            <a:pPr indent="0" lvl="0" marL="457200" rtl="0" algn="l">
              <a:spcBef>
                <a:spcPts val="0"/>
              </a:spcBef>
              <a:spcAft>
                <a:spcPts val="0"/>
              </a:spcAft>
              <a:buNone/>
            </a:pPr>
            <a:r>
              <a:t/>
            </a:r>
            <a:endParaRPr sz="1800">
              <a:solidFill>
                <a:srgbClr val="262626"/>
              </a:solidFill>
              <a:latin typeface="Garamond"/>
              <a:ea typeface="Garamond"/>
              <a:cs typeface="Garamond"/>
              <a:sym typeface="Garamond"/>
            </a:endParaRPr>
          </a:p>
          <a:p>
            <a:pPr indent="-342900" lvl="0" marL="457200" rtl="0" algn="l">
              <a:spcBef>
                <a:spcPts val="0"/>
              </a:spcBef>
              <a:spcAft>
                <a:spcPts val="0"/>
              </a:spcAft>
              <a:buClr>
                <a:srgbClr val="262626"/>
              </a:buClr>
              <a:buSzPts val="1800"/>
              <a:buFont typeface="Garamond"/>
              <a:buChar char="-"/>
            </a:pPr>
            <a:r>
              <a:rPr lang="en-US" sz="1800">
                <a:solidFill>
                  <a:srgbClr val="262626"/>
                </a:solidFill>
                <a:latin typeface="Garamond"/>
                <a:ea typeface="Garamond"/>
                <a:cs typeface="Garamond"/>
                <a:sym typeface="Garamond"/>
              </a:rPr>
              <a:t>Advocacy</a:t>
            </a:r>
            <a:endParaRPr sz="1800">
              <a:solidFill>
                <a:srgbClr val="262626"/>
              </a:solidFill>
              <a:latin typeface="Garamond"/>
              <a:ea typeface="Garamond"/>
              <a:cs typeface="Garamond"/>
              <a:sym typeface="Garamond"/>
            </a:endParaRPr>
          </a:p>
          <a:p>
            <a:pPr indent="0" lvl="0" marL="457200" rtl="0" algn="l">
              <a:spcBef>
                <a:spcPts val="0"/>
              </a:spcBef>
              <a:spcAft>
                <a:spcPts val="0"/>
              </a:spcAft>
              <a:buNone/>
            </a:pPr>
            <a:r>
              <a:t/>
            </a:r>
            <a:endParaRPr sz="1800">
              <a:solidFill>
                <a:srgbClr val="262626"/>
              </a:solidFill>
              <a:latin typeface="Garamond"/>
              <a:ea typeface="Garamond"/>
              <a:cs typeface="Garamond"/>
              <a:sym typeface="Garamond"/>
            </a:endParaRPr>
          </a:p>
          <a:p>
            <a:pPr indent="-342900" lvl="0" marL="457200" rtl="0" algn="l">
              <a:spcBef>
                <a:spcPts val="0"/>
              </a:spcBef>
              <a:spcAft>
                <a:spcPts val="0"/>
              </a:spcAft>
              <a:buClr>
                <a:srgbClr val="262626"/>
              </a:buClr>
              <a:buSzPts val="1800"/>
              <a:buFont typeface="Garamond"/>
              <a:buChar char="-"/>
            </a:pPr>
            <a:r>
              <a:rPr lang="en-US" sz="1800">
                <a:solidFill>
                  <a:srgbClr val="262626"/>
                </a:solidFill>
                <a:latin typeface="Garamond"/>
                <a:ea typeface="Garamond"/>
                <a:cs typeface="Garamond"/>
                <a:sym typeface="Garamond"/>
              </a:rPr>
              <a:t>Connect</a:t>
            </a:r>
            <a:endParaRPr sz="1800">
              <a:solidFill>
                <a:srgbClr val="262626"/>
              </a:solidFill>
              <a:latin typeface="Garamond"/>
              <a:ea typeface="Garamond"/>
              <a:cs typeface="Garamond"/>
              <a:sym typeface="Garamond"/>
            </a:endParaRPr>
          </a:p>
          <a:p>
            <a:pPr indent="0" lvl="0" marL="457200" rtl="0" algn="l">
              <a:spcBef>
                <a:spcPts val="0"/>
              </a:spcBef>
              <a:spcAft>
                <a:spcPts val="0"/>
              </a:spcAft>
              <a:buNone/>
            </a:pPr>
            <a:r>
              <a:t/>
            </a:r>
            <a:endParaRPr sz="1800">
              <a:solidFill>
                <a:srgbClr val="262626"/>
              </a:solidFill>
              <a:latin typeface="Garamond"/>
              <a:ea typeface="Garamond"/>
              <a:cs typeface="Garamond"/>
              <a:sym typeface="Garamond"/>
            </a:endParaRPr>
          </a:p>
        </p:txBody>
      </p:sp>
      <p:pic>
        <p:nvPicPr>
          <p:cNvPr id="1449" name="Google Shape;1449;g36e2fb2f2dd_0_61"/>
          <p:cNvPicPr preferRelativeResize="0"/>
          <p:nvPr/>
        </p:nvPicPr>
        <p:blipFill>
          <a:blip r:embed="rId3">
            <a:alphaModFix/>
          </a:blip>
          <a:stretch>
            <a:fillRect/>
          </a:stretch>
        </p:blipFill>
        <p:spPr>
          <a:xfrm>
            <a:off x="3821350" y="1874524"/>
            <a:ext cx="3996775" cy="17923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sp>
        <p:nvSpPr>
          <p:cNvPr id="868" name="Google Shape;868;g36e7cc91601_4_58"/>
          <p:cNvSpPr/>
          <p:nvPr/>
        </p:nvSpPr>
        <p:spPr>
          <a:xfrm>
            <a:off x="0" y="0"/>
            <a:ext cx="9141900" cy="5143500"/>
          </a:xfrm>
          <a:prstGeom prst="rect">
            <a:avLst/>
          </a:prstGeom>
          <a:solidFill>
            <a:srgbClr val="8DC73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Garamond"/>
              <a:buNone/>
            </a:pPr>
            <a:r>
              <a:t/>
            </a:r>
            <a:endParaRPr b="0" i="0" sz="1400" u="none" cap="none" strike="noStrike">
              <a:solidFill>
                <a:srgbClr val="FFFFFF"/>
              </a:solidFill>
              <a:latin typeface="Garamond"/>
              <a:ea typeface="Garamond"/>
              <a:cs typeface="Garamond"/>
              <a:sym typeface="Garamond"/>
            </a:endParaRPr>
          </a:p>
        </p:txBody>
      </p:sp>
      <p:grpSp>
        <p:nvGrpSpPr>
          <p:cNvPr id="869" name="Google Shape;869;g36e7cc91601_4_58"/>
          <p:cNvGrpSpPr/>
          <p:nvPr/>
        </p:nvGrpSpPr>
        <p:grpSpPr>
          <a:xfrm>
            <a:off x="0" y="0"/>
            <a:ext cx="9172472" cy="5142161"/>
            <a:chOff x="-15736" y="0"/>
            <a:chExt cx="12229962" cy="6856215"/>
          </a:xfrm>
        </p:grpSpPr>
        <p:pic>
          <p:nvPicPr>
            <p:cNvPr id="870" name="Google Shape;870;g36e7cc91601_4_58"/>
            <p:cNvPicPr preferRelativeResize="0"/>
            <p:nvPr/>
          </p:nvPicPr>
          <p:blipFill rotWithShape="1">
            <a:blip r:embed="rId3">
              <a:alphaModFix/>
            </a:blip>
            <a:srcRect b="0" l="0" r="0" t="0"/>
            <a:stretch/>
          </p:blipFill>
          <p:spPr>
            <a:xfrm>
              <a:off x="0" y="0"/>
              <a:ext cx="12188827" cy="6856215"/>
            </a:xfrm>
            <a:prstGeom prst="rect">
              <a:avLst/>
            </a:prstGeom>
            <a:noFill/>
            <a:ln>
              <a:noFill/>
            </a:ln>
          </p:spPr>
        </p:pic>
        <p:sp>
          <p:nvSpPr>
            <p:cNvPr id="871" name="Google Shape;871;g36e7cc91601_4_58"/>
            <p:cNvSpPr/>
            <p:nvPr/>
          </p:nvSpPr>
          <p:spPr>
            <a:xfrm>
              <a:off x="608012" y="609600"/>
              <a:ext cx="10972800" cy="5638800"/>
            </a:xfrm>
            <a:prstGeom prst="rect">
              <a:avLst/>
            </a:prstGeom>
            <a:noFill/>
            <a:ln cap="flat" cmpd="sng" w="15875">
              <a:solidFill>
                <a:schemeClr val="accen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872" name="Google Shape;872;g36e7cc91601_4_58"/>
            <p:cNvPicPr preferRelativeResize="0"/>
            <p:nvPr/>
          </p:nvPicPr>
          <p:blipFill rotWithShape="1">
            <a:blip r:embed="rId4">
              <a:alphaModFix/>
            </a:blip>
            <a:srcRect b="0" l="0" r="0" t="0"/>
            <a:stretch/>
          </p:blipFill>
          <p:spPr>
            <a:xfrm>
              <a:off x="-15736" y="3153832"/>
              <a:ext cx="777240" cy="606425"/>
            </a:xfrm>
            <a:prstGeom prst="rect">
              <a:avLst/>
            </a:prstGeom>
            <a:noFill/>
            <a:ln>
              <a:noFill/>
            </a:ln>
          </p:spPr>
        </p:pic>
        <p:pic>
          <p:nvPicPr>
            <p:cNvPr id="873" name="Google Shape;873;g36e7cc91601_4_58"/>
            <p:cNvPicPr preferRelativeResize="0"/>
            <p:nvPr/>
          </p:nvPicPr>
          <p:blipFill rotWithShape="1">
            <a:blip r:embed="rId4">
              <a:alphaModFix/>
            </a:blip>
            <a:srcRect b="0" l="0" r="0" t="0"/>
            <a:stretch/>
          </p:blipFill>
          <p:spPr>
            <a:xfrm>
              <a:off x="11436986" y="3153832"/>
              <a:ext cx="777240" cy="606425"/>
            </a:xfrm>
            <a:prstGeom prst="rect">
              <a:avLst/>
            </a:prstGeom>
            <a:noFill/>
            <a:ln>
              <a:noFill/>
            </a:ln>
          </p:spPr>
        </p:pic>
      </p:grpSp>
      <p:sp>
        <p:nvSpPr>
          <p:cNvPr id="874" name="Google Shape;874;g36e7cc91601_4_58"/>
          <p:cNvSpPr txBox="1"/>
          <p:nvPr>
            <p:ph type="title"/>
          </p:nvPr>
        </p:nvSpPr>
        <p:spPr>
          <a:xfrm>
            <a:off x="3268980" y="736599"/>
            <a:ext cx="5257800" cy="9777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rgbClr val="223A76"/>
              </a:buClr>
              <a:buSzPts val="2400"/>
              <a:buFont typeface="Garamond"/>
              <a:buNone/>
            </a:pPr>
            <a:r>
              <a:rPr b="1" lang="en-US" sz="2400">
                <a:solidFill>
                  <a:srgbClr val="223A76"/>
                </a:solidFill>
              </a:rPr>
              <a:t>Free Communications</a:t>
            </a:r>
            <a:endParaRPr b="1" sz="2400">
              <a:solidFill>
                <a:srgbClr val="223A76"/>
              </a:solidFill>
            </a:endParaRPr>
          </a:p>
          <a:p>
            <a:pPr indent="0" lvl="0" marL="0" rtl="0" algn="ctr">
              <a:lnSpc>
                <a:spcPct val="90000"/>
              </a:lnSpc>
              <a:spcBef>
                <a:spcPts val="0"/>
              </a:spcBef>
              <a:spcAft>
                <a:spcPts val="0"/>
              </a:spcAft>
              <a:buClr>
                <a:srgbClr val="223A76"/>
              </a:buClr>
              <a:buSzPts val="2400"/>
              <a:buFont typeface="Garamond"/>
              <a:buNone/>
            </a:pPr>
            <a:r>
              <a:rPr b="1" lang="en-US" sz="2400">
                <a:solidFill>
                  <a:srgbClr val="223A76"/>
                </a:solidFill>
              </a:rPr>
              <a:t>Poster Presentation Award</a:t>
            </a:r>
            <a:endParaRPr b="1" sz="2400">
              <a:solidFill>
                <a:srgbClr val="223A76"/>
              </a:solidFill>
            </a:endParaRPr>
          </a:p>
        </p:txBody>
      </p:sp>
      <p:sp>
        <p:nvSpPr>
          <p:cNvPr id="875" name="Google Shape;875;g36e7cc91601_4_58"/>
          <p:cNvSpPr/>
          <p:nvPr/>
        </p:nvSpPr>
        <p:spPr>
          <a:xfrm>
            <a:off x="819483" y="819150"/>
            <a:ext cx="2294400" cy="3386400"/>
          </a:xfrm>
          <a:prstGeom prst="rect">
            <a:avLst/>
          </a:prstGeom>
          <a:solidFill>
            <a:schemeClr val="lt1"/>
          </a:solidFill>
          <a:ln cap="flat" cmpd="thickThin" w="57150">
            <a:solidFill>
              <a:srgbClr val="7F7F7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Garamond"/>
              <a:buNone/>
            </a:pPr>
            <a:r>
              <a:t/>
            </a:r>
            <a:endParaRPr b="0" i="0" sz="1400" u="none" cap="none" strike="noStrike">
              <a:solidFill>
                <a:srgbClr val="FFFFFF"/>
              </a:solidFill>
              <a:latin typeface="Garamond"/>
              <a:ea typeface="Garamond"/>
              <a:cs typeface="Garamond"/>
              <a:sym typeface="Garamond"/>
            </a:endParaRPr>
          </a:p>
        </p:txBody>
      </p:sp>
      <p:cxnSp>
        <p:nvCxnSpPr>
          <p:cNvPr id="876" name="Google Shape;876;g36e7cc91601_4_58"/>
          <p:cNvCxnSpPr/>
          <p:nvPr/>
        </p:nvCxnSpPr>
        <p:spPr>
          <a:xfrm>
            <a:off x="3469881" y="1800479"/>
            <a:ext cx="4702500" cy="0"/>
          </a:xfrm>
          <a:prstGeom prst="straightConnector1">
            <a:avLst/>
          </a:prstGeom>
          <a:noFill/>
          <a:ln cap="flat" cmpd="sng" w="15875">
            <a:solidFill>
              <a:schemeClr val="accent1"/>
            </a:solidFill>
            <a:prstDash val="solid"/>
            <a:round/>
            <a:headEnd len="sm" w="sm" type="none"/>
            <a:tailEnd len="sm" w="sm" type="none"/>
          </a:ln>
        </p:spPr>
      </p:cxnSp>
      <p:sp>
        <p:nvSpPr>
          <p:cNvPr id="877" name="Google Shape;877;g36e7cc91601_4_58"/>
          <p:cNvSpPr/>
          <p:nvPr/>
        </p:nvSpPr>
        <p:spPr>
          <a:xfrm>
            <a:off x="-12872" y="2197291"/>
            <a:ext cx="643726" cy="790984"/>
          </a:xfrm>
          <a:prstGeom prst="flowChartPunchedTape">
            <a:avLst/>
          </a:prstGeom>
          <a:solidFill>
            <a:srgbClr val="223A76"/>
          </a:solidFill>
          <a:ln cap="flat" cmpd="sng" w="15875">
            <a:solidFill>
              <a:srgbClr val="1C305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Garamond"/>
              <a:ea typeface="Garamond"/>
              <a:cs typeface="Garamond"/>
              <a:sym typeface="Garamond"/>
            </a:endParaRPr>
          </a:p>
        </p:txBody>
      </p:sp>
      <p:sp>
        <p:nvSpPr>
          <p:cNvPr id="878" name="Google Shape;878;g36e7cc91601_4_58"/>
          <p:cNvSpPr/>
          <p:nvPr/>
        </p:nvSpPr>
        <p:spPr>
          <a:xfrm>
            <a:off x="8534369" y="2175588"/>
            <a:ext cx="643726" cy="790984"/>
          </a:xfrm>
          <a:prstGeom prst="flowChartPunchedTape">
            <a:avLst/>
          </a:prstGeom>
          <a:solidFill>
            <a:srgbClr val="223A76"/>
          </a:solidFill>
          <a:ln cap="flat" cmpd="sng" w="15875">
            <a:solidFill>
              <a:srgbClr val="1C305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Garamond"/>
              <a:ea typeface="Garamond"/>
              <a:cs typeface="Garamond"/>
              <a:sym typeface="Garamond"/>
            </a:endParaRPr>
          </a:p>
        </p:txBody>
      </p:sp>
      <p:sp>
        <p:nvSpPr>
          <p:cNvPr id="879" name="Google Shape;879;g36e7cc91601_4_58"/>
          <p:cNvSpPr txBox="1"/>
          <p:nvPr/>
        </p:nvSpPr>
        <p:spPr>
          <a:xfrm>
            <a:off x="3465560" y="1976120"/>
            <a:ext cx="4702500" cy="17316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t/>
            </a:r>
            <a:endParaRPr b="0" i="0" sz="2100" u="none" cap="none" strike="noStrike">
              <a:solidFill>
                <a:schemeClr val="dk1"/>
              </a:solidFill>
              <a:latin typeface="Garamond"/>
              <a:ea typeface="Garamond"/>
              <a:cs typeface="Garamond"/>
              <a:sym typeface="Garamond"/>
            </a:endParaRPr>
          </a:p>
          <a:p>
            <a:pPr indent="0" lvl="0" marL="0" marR="0" rtl="0" algn="ctr">
              <a:spcBef>
                <a:spcPts val="0"/>
              </a:spcBef>
              <a:spcAft>
                <a:spcPts val="0"/>
              </a:spcAft>
              <a:buNone/>
            </a:pPr>
            <a:r>
              <a:rPr b="1" lang="en-US" sz="3200">
                <a:solidFill>
                  <a:srgbClr val="31538F"/>
                </a:solidFill>
                <a:latin typeface="Garamond"/>
                <a:ea typeface="Garamond"/>
                <a:cs typeface="Garamond"/>
                <a:sym typeface="Garamond"/>
              </a:rPr>
              <a:t>Evan Sanderson</a:t>
            </a:r>
            <a:endParaRPr b="1" sz="3200">
              <a:solidFill>
                <a:srgbClr val="31538F"/>
              </a:solidFill>
              <a:latin typeface="Garamond"/>
              <a:ea typeface="Garamond"/>
              <a:cs typeface="Garamond"/>
              <a:sym typeface="Garamond"/>
            </a:endParaRPr>
          </a:p>
          <a:p>
            <a:pPr indent="0" lvl="0" marL="0" marR="0" rtl="0" algn="ctr">
              <a:spcBef>
                <a:spcPts val="0"/>
              </a:spcBef>
              <a:spcAft>
                <a:spcPts val="0"/>
              </a:spcAft>
              <a:buNone/>
            </a:pPr>
            <a:r>
              <a:t/>
            </a:r>
            <a:endParaRPr b="1" sz="1600">
              <a:solidFill>
                <a:srgbClr val="31538F"/>
              </a:solidFill>
              <a:latin typeface="Garamond"/>
              <a:ea typeface="Garamond"/>
              <a:cs typeface="Garamond"/>
              <a:sym typeface="Garamond"/>
            </a:endParaRPr>
          </a:p>
          <a:p>
            <a:pPr indent="0" lvl="0" marL="0" marR="0" rtl="0" algn="ctr">
              <a:spcBef>
                <a:spcPts val="0"/>
              </a:spcBef>
              <a:spcAft>
                <a:spcPts val="0"/>
              </a:spcAft>
              <a:buNone/>
            </a:pPr>
            <a:r>
              <a:rPr b="0" i="0" lang="en-US" sz="2100" u="none" cap="none" strike="noStrike">
                <a:solidFill>
                  <a:srgbClr val="223A76"/>
                </a:solidFill>
                <a:latin typeface="Garamond"/>
                <a:ea typeface="Garamond"/>
                <a:cs typeface="Garamond"/>
                <a:sym typeface="Garamond"/>
              </a:rPr>
              <a:t>University of South Carolina</a:t>
            </a:r>
            <a:endParaRPr sz="1100"/>
          </a:p>
          <a:p>
            <a:pPr indent="0" lvl="0" marL="0" marR="0" rtl="0" algn="ctr">
              <a:spcBef>
                <a:spcPts val="0"/>
              </a:spcBef>
              <a:spcAft>
                <a:spcPts val="0"/>
              </a:spcAft>
              <a:buNone/>
            </a:pPr>
            <a:r>
              <a:t/>
            </a:r>
            <a:endParaRPr b="0" i="0" sz="1800" u="none" cap="none" strike="noStrike">
              <a:solidFill>
                <a:srgbClr val="223A76"/>
              </a:solidFill>
              <a:latin typeface="Garamond"/>
              <a:ea typeface="Garamond"/>
              <a:cs typeface="Garamond"/>
              <a:sym typeface="Garamond"/>
            </a:endParaRPr>
          </a:p>
        </p:txBody>
      </p:sp>
      <p:pic>
        <p:nvPicPr>
          <p:cNvPr id="880" name="Google Shape;880;g36e7cc91601_4_58"/>
          <p:cNvPicPr preferRelativeResize="0"/>
          <p:nvPr/>
        </p:nvPicPr>
        <p:blipFill>
          <a:blip r:embed="rId5">
            <a:alphaModFix/>
          </a:blip>
          <a:stretch>
            <a:fillRect/>
          </a:stretch>
        </p:blipFill>
        <p:spPr>
          <a:xfrm>
            <a:off x="819475" y="794050"/>
            <a:ext cx="2358725" cy="3386399"/>
          </a:xfrm>
          <a:prstGeom prst="rect">
            <a:avLst/>
          </a:prstGeom>
          <a:solidFill>
            <a:schemeClr val="lt1"/>
          </a:solidFill>
          <a:ln cap="flat" cmpd="thickThin" w="57150">
            <a:solidFill>
              <a:srgbClr val="7F7F7F"/>
            </a:solidFill>
            <a:prstDash val="solid"/>
            <a:miter lim="8000"/>
            <a:headEnd len="sm" w="sm" type="none"/>
            <a:tailEnd len="sm" w="sm" type="none"/>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3" name="Shape 1453"/>
        <p:cNvGrpSpPr/>
        <p:nvPr/>
      </p:nvGrpSpPr>
      <p:grpSpPr>
        <a:xfrm>
          <a:off x="0" y="0"/>
          <a:ext cx="0" cy="0"/>
          <a:chOff x="0" y="0"/>
          <a:chExt cx="0" cy="0"/>
        </a:xfrm>
      </p:grpSpPr>
      <p:sp>
        <p:nvSpPr>
          <p:cNvPr id="1454" name="Google Shape;1454;g36e2fb2f2dd_0_41"/>
          <p:cNvSpPr txBox="1"/>
          <p:nvPr>
            <p:ph idx="1" type="body"/>
          </p:nvPr>
        </p:nvSpPr>
        <p:spPr>
          <a:xfrm>
            <a:off x="365750" y="1264925"/>
            <a:ext cx="3912900" cy="3390600"/>
          </a:xfrm>
          <a:prstGeom prst="rect">
            <a:avLst/>
          </a:prstGeom>
        </p:spPr>
        <p:txBody>
          <a:bodyPr anchorCtr="0" anchor="t" bIns="34275" lIns="34275" spcFirstLastPara="1" rIns="34275" wrap="square" tIns="34275">
            <a:normAutofit/>
          </a:bodyPr>
          <a:lstStyle/>
          <a:p>
            <a:pPr indent="-342900" lvl="0" marL="457200" rtl="0" algn="l">
              <a:spcBef>
                <a:spcPts val="800"/>
              </a:spcBef>
              <a:spcAft>
                <a:spcPts val="0"/>
              </a:spcAft>
              <a:buSzPts val="1800"/>
              <a:buChar char="-"/>
            </a:pPr>
            <a:r>
              <a:rPr lang="en-US"/>
              <a:t>Increasing from $30 to $50 in 2026</a:t>
            </a:r>
            <a:endParaRPr/>
          </a:p>
          <a:p>
            <a:pPr indent="-342900" lvl="0" marL="457200" rtl="0" algn="l">
              <a:spcBef>
                <a:spcPts val="0"/>
              </a:spcBef>
              <a:spcAft>
                <a:spcPts val="0"/>
              </a:spcAft>
              <a:buSzPts val="1800"/>
              <a:buChar char="-"/>
            </a:pPr>
            <a:r>
              <a:rPr lang="en-US"/>
              <a:t>Less than $2.00 a month</a:t>
            </a:r>
            <a:endParaRPr/>
          </a:p>
          <a:p>
            <a:pPr indent="-342900" lvl="0" marL="457200" rtl="0" algn="l">
              <a:spcBef>
                <a:spcPts val="0"/>
              </a:spcBef>
              <a:spcAft>
                <a:spcPts val="0"/>
              </a:spcAft>
              <a:buSzPts val="1800"/>
              <a:buChar char="-"/>
            </a:pPr>
            <a:r>
              <a:rPr lang="en-US"/>
              <a:t>Will allow SCATA to continue to move AT forward in SC</a:t>
            </a:r>
            <a:endParaRPr/>
          </a:p>
          <a:p>
            <a:pPr indent="-342900" lvl="0" marL="457200" rtl="0" algn="l">
              <a:spcBef>
                <a:spcPts val="0"/>
              </a:spcBef>
              <a:spcAft>
                <a:spcPts val="0"/>
              </a:spcAft>
              <a:buSzPts val="1800"/>
              <a:buChar char="-"/>
            </a:pPr>
            <a:r>
              <a:rPr lang="en-US"/>
              <a:t>Hasn’t been done in at least 20 years</a:t>
            </a:r>
            <a:endParaRPr/>
          </a:p>
          <a:p>
            <a:pPr indent="-342900" lvl="0" marL="457200" rtl="0" algn="l">
              <a:spcBef>
                <a:spcPts val="0"/>
              </a:spcBef>
              <a:spcAft>
                <a:spcPts val="0"/>
              </a:spcAft>
              <a:buSzPts val="1800"/>
              <a:buChar char="-"/>
            </a:pPr>
            <a:r>
              <a:rPr lang="en-US"/>
              <a:t>All money comes to SCATA</a:t>
            </a:r>
            <a:endParaRPr/>
          </a:p>
          <a:p>
            <a:pPr indent="0" lvl="0" marL="0" rtl="0" algn="l">
              <a:spcBef>
                <a:spcPts val="800"/>
              </a:spcBef>
              <a:spcAft>
                <a:spcPts val="0"/>
              </a:spcAft>
              <a:buNone/>
            </a:pPr>
            <a:r>
              <a:t/>
            </a:r>
            <a:endParaRPr/>
          </a:p>
        </p:txBody>
      </p:sp>
      <p:pic>
        <p:nvPicPr>
          <p:cNvPr id="1455" name="Google Shape;1455;g36e2fb2f2dd_0_41"/>
          <p:cNvPicPr preferRelativeResize="0"/>
          <p:nvPr/>
        </p:nvPicPr>
        <p:blipFill>
          <a:blip r:embed="rId3">
            <a:alphaModFix/>
          </a:blip>
          <a:stretch>
            <a:fillRect/>
          </a:stretch>
        </p:blipFill>
        <p:spPr>
          <a:xfrm>
            <a:off x="4838700" y="1264925"/>
            <a:ext cx="3223251" cy="3223251"/>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9" name="Shape 1459"/>
        <p:cNvGrpSpPr/>
        <p:nvPr/>
      </p:nvGrpSpPr>
      <p:grpSpPr>
        <a:xfrm>
          <a:off x="0" y="0"/>
          <a:ext cx="0" cy="0"/>
          <a:chOff x="0" y="0"/>
          <a:chExt cx="0" cy="0"/>
        </a:xfrm>
      </p:grpSpPr>
      <p:sp>
        <p:nvSpPr>
          <p:cNvPr id="1460" name="Google Shape;1460;p49"/>
          <p:cNvSpPr txBox="1"/>
          <p:nvPr/>
        </p:nvSpPr>
        <p:spPr>
          <a:xfrm>
            <a:off x="569400" y="498275"/>
            <a:ext cx="36894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800">
                <a:solidFill>
                  <a:srgbClr val="262626"/>
                </a:solidFill>
              </a:rPr>
              <a:t>Legislative 2026 </a:t>
            </a:r>
            <a:endParaRPr b="1" sz="1800">
              <a:solidFill>
                <a:srgbClr val="262626"/>
              </a:solidFill>
            </a:endParaRPr>
          </a:p>
        </p:txBody>
      </p:sp>
      <p:sp>
        <p:nvSpPr>
          <p:cNvPr id="1461" name="Google Shape;1461;p49"/>
          <p:cNvSpPr txBox="1"/>
          <p:nvPr/>
        </p:nvSpPr>
        <p:spPr>
          <a:xfrm>
            <a:off x="533400" y="1249675"/>
            <a:ext cx="3689400" cy="32841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262626"/>
              </a:buClr>
              <a:buSzPts val="1800"/>
              <a:buFont typeface="Garamond"/>
              <a:buChar char="-"/>
            </a:pPr>
            <a:r>
              <a:rPr lang="en-US" sz="1800">
                <a:solidFill>
                  <a:srgbClr val="262626"/>
                </a:solidFill>
                <a:latin typeface="Garamond"/>
                <a:ea typeface="Garamond"/>
                <a:cs typeface="Garamond"/>
                <a:sym typeface="Garamond"/>
              </a:rPr>
              <a:t>Looking to fund an AT position through Dept of Ed for every</a:t>
            </a:r>
            <a:endParaRPr sz="1800">
              <a:solidFill>
                <a:srgbClr val="262626"/>
              </a:solidFill>
              <a:latin typeface="Garamond"/>
              <a:ea typeface="Garamond"/>
              <a:cs typeface="Garamond"/>
              <a:sym typeface="Garamond"/>
            </a:endParaRPr>
          </a:p>
          <a:p>
            <a:pPr indent="0" lvl="0" marL="457200" rtl="0" algn="l">
              <a:spcBef>
                <a:spcPts val="0"/>
              </a:spcBef>
              <a:spcAft>
                <a:spcPts val="0"/>
              </a:spcAft>
              <a:buNone/>
            </a:pPr>
            <a:r>
              <a:t/>
            </a:r>
            <a:endParaRPr sz="1800">
              <a:solidFill>
                <a:srgbClr val="262626"/>
              </a:solidFill>
              <a:latin typeface="Garamond"/>
              <a:ea typeface="Garamond"/>
              <a:cs typeface="Garamond"/>
              <a:sym typeface="Garamond"/>
            </a:endParaRPr>
          </a:p>
          <a:p>
            <a:pPr indent="-342900" lvl="0" marL="457200" rtl="0" algn="l">
              <a:spcBef>
                <a:spcPts val="0"/>
              </a:spcBef>
              <a:spcAft>
                <a:spcPts val="0"/>
              </a:spcAft>
              <a:buClr>
                <a:srgbClr val="262626"/>
              </a:buClr>
              <a:buSzPts val="1800"/>
              <a:buFont typeface="Garamond"/>
              <a:buChar char="-"/>
            </a:pPr>
            <a:r>
              <a:rPr lang="en-US" sz="1800">
                <a:solidFill>
                  <a:srgbClr val="262626"/>
                </a:solidFill>
                <a:latin typeface="Garamond"/>
                <a:ea typeface="Garamond"/>
                <a:cs typeface="Garamond"/>
                <a:sym typeface="Garamond"/>
              </a:rPr>
              <a:t>Adding Athletic Trainers to Code of Laws as Health Care Professional</a:t>
            </a:r>
            <a:endParaRPr sz="1800">
              <a:solidFill>
                <a:srgbClr val="262626"/>
              </a:solidFill>
              <a:latin typeface="Garamond"/>
              <a:ea typeface="Garamond"/>
              <a:cs typeface="Garamond"/>
              <a:sym typeface="Garamond"/>
            </a:endParaRPr>
          </a:p>
          <a:p>
            <a:pPr indent="0" lvl="0" marL="457200" rtl="0" algn="l">
              <a:spcBef>
                <a:spcPts val="0"/>
              </a:spcBef>
              <a:spcAft>
                <a:spcPts val="0"/>
              </a:spcAft>
              <a:buNone/>
            </a:pPr>
            <a:r>
              <a:t/>
            </a:r>
            <a:endParaRPr sz="1800">
              <a:solidFill>
                <a:srgbClr val="262626"/>
              </a:solidFill>
              <a:latin typeface="Garamond"/>
              <a:ea typeface="Garamond"/>
              <a:cs typeface="Garamond"/>
              <a:sym typeface="Garamond"/>
            </a:endParaRPr>
          </a:p>
          <a:p>
            <a:pPr indent="-342900" lvl="0" marL="457200" rtl="0" algn="l">
              <a:spcBef>
                <a:spcPts val="0"/>
              </a:spcBef>
              <a:spcAft>
                <a:spcPts val="0"/>
              </a:spcAft>
              <a:buClr>
                <a:srgbClr val="262626"/>
              </a:buClr>
              <a:buSzPts val="1800"/>
              <a:buFont typeface="Garamond"/>
              <a:buChar char="-"/>
            </a:pPr>
            <a:r>
              <a:rPr lang="en-US" sz="1800">
                <a:solidFill>
                  <a:srgbClr val="262626"/>
                </a:solidFill>
                <a:latin typeface="Garamond"/>
                <a:ea typeface="Garamond"/>
                <a:cs typeface="Garamond"/>
                <a:sym typeface="Garamond"/>
              </a:rPr>
              <a:t>Monitoring</a:t>
            </a:r>
            <a:r>
              <a:rPr lang="en-US" sz="1800">
                <a:solidFill>
                  <a:srgbClr val="262626"/>
                </a:solidFill>
                <a:latin typeface="Garamond"/>
                <a:ea typeface="Garamond"/>
                <a:cs typeface="Garamond"/>
                <a:sym typeface="Garamond"/>
              </a:rPr>
              <a:t> Laws </a:t>
            </a:r>
            <a:endParaRPr sz="1800">
              <a:solidFill>
                <a:srgbClr val="262626"/>
              </a:solidFill>
              <a:latin typeface="Garamond"/>
              <a:ea typeface="Garamond"/>
              <a:cs typeface="Garamond"/>
              <a:sym typeface="Garamond"/>
            </a:endParaRPr>
          </a:p>
          <a:p>
            <a:pPr indent="0" lvl="0" marL="457200" rtl="0" algn="l">
              <a:spcBef>
                <a:spcPts val="0"/>
              </a:spcBef>
              <a:spcAft>
                <a:spcPts val="0"/>
              </a:spcAft>
              <a:buNone/>
            </a:pPr>
            <a:r>
              <a:t/>
            </a:r>
            <a:endParaRPr sz="1800">
              <a:solidFill>
                <a:srgbClr val="262626"/>
              </a:solidFill>
              <a:latin typeface="Garamond"/>
              <a:ea typeface="Garamond"/>
              <a:cs typeface="Garamond"/>
              <a:sym typeface="Garamond"/>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1465" name="Shape 1465"/>
        <p:cNvGrpSpPr/>
        <p:nvPr/>
      </p:nvGrpSpPr>
      <p:grpSpPr>
        <a:xfrm>
          <a:off x="0" y="0"/>
          <a:ext cx="0" cy="0"/>
          <a:chOff x="0" y="0"/>
          <a:chExt cx="0" cy="0"/>
        </a:xfrm>
      </p:grpSpPr>
      <p:sp>
        <p:nvSpPr>
          <p:cNvPr id="1466" name="Google Shape;1466;p52"/>
          <p:cNvSpPr/>
          <p:nvPr/>
        </p:nvSpPr>
        <p:spPr>
          <a:xfrm>
            <a:off x="722874" y="-1"/>
            <a:ext cx="2951402" cy="611400"/>
          </a:xfrm>
          <a:prstGeom prst="rect">
            <a:avLst/>
          </a:prstGeom>
          <a:solidFill>
            <a:srgbClr val="1A2A63">
              <a:alpha val="34509"/>
            </a:srgbClr>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Google Shape;981;p100" id="1467" name="Google Shape;1467;p52"/>
          <p:cNvPicPr preferRelativeResize="0"/>
          <p:nvPr/>
        </p:nvPicPr>
        <p:blipFill rotWithShape="1">
          <a:blip r:embed="rId3">
            <a:alphaModFix/>
          </a:blip>
          <a:srcRect b="0" l="18155" r="39274" t="3250"/>
          <a:stretch/>
        </p:blipFill>
        <p:spPr>
          <a:xfrm>
            <a:off x="722874" y="783199"/>
            <a:ext cx="2960475" cy="4360302"/>
          </a:xfrm>
          <a:prstGeom prst="rect">
            <a:avLst/>
          </a:prstGeom>
          <a:noFill/>
          <a:ln>
            <a:noFill/>
          </a:ln>
        </p:spPr>
      </p:pic>
      <p:sp>
        <p:nvSpPr>
          <p:cNvPr id="1468" name="Google Shape;1468;p52"/>
          <p:cNvSpPr txBox="1"/>
          <p:nvPr/>
        </p:nvSpPr>
        <p:spPr>
          <a:xfrm>
            <a:off x="4572000" y="1507470"/>
            <a:ext cx="3926364" cy="1511302"/>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Clr>
                <a:srgbClr val="4D4A46"/>
              </a:buClr>
              <a:buSzPts val="3000"/>
              <a:buFont typeface="Georgia"/>
              <a:buNone/>
            </a:pPr>
            <a:r>
              <a:rPr b="0" i="0" lang="en-US" sz="3000" u="none" cap="none" strike="noStrike">
                <a:solidFill>
                  <a:srgbClr val="4D4A46"/>
                </a:solidFill>
                <a:latin typeface="Georgia"/>
                <a:ea typeface="Georgia"/>
                <a:cs typeface="Georgia"/>
                <a:sym typeface="Georgia"/>
              </a:rPr>
              <a:t>Unfinished Business and General Orders</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1472" name="Shape 1472"/>
        <p:cNvGrpSpPr/>
        <p:nvPr/>
      </p:nvGrpSpPr>
      <p:grpSpPr>
        <a:xfrm>
          <a:off x="0" y="0"/>
          <a:ext cx="0" cy="0"/>
          <a:chOff x="0" y="0"/>
          <a:chExt cx="0" cy="0"/>
        </a:xfrm>
      </p:grpSpPr>
      <p:sp>
        <p:nvSpPr>
          <p:cNvPr id="1473" name="Google Shape;1473;p90"/>
          <p:cNvSpPr/>
          <p:nvPr/>
        </p:nvSpPr>
        <p:spPr>
          <a:xfrm>
            <a:off x="722874" y="-1"/>
            <a:ext cx="2951402" cy="611400"/>
          </a:xfrm>
          <a:prstGeom prst="rect">
            <a:avLst/>
          </a:prstGeom>
          <a:solidFill>
            <a:srgbClr val="7DBF31">
              <a:alpha val="34509"/>
            </a:srgbClr>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Google Shape;278;p44" id="1474" name="Google Shape;1474;p90"/>
          <p:cNvPicPr preferRelativeResize="0"/>
          <p:nvPr/>
        </p:nvPicPr>
        <p:blipFill rotWithShape="1">
          <a:blip r:embed="rId3">
            <a:alphaModFix/>
          </a:blip>
          <a:srcRect b="0" l="13239" r="44190" t="4537"/>
          <a:stretch/>
        </p:blipFill>
        <p:spPr>
          <a:xfrm>
            <a:off x="722874" y="783200"/>
            <a:ext cx="2960476" cy="4302343"/>
          </a:xfrm>
          <a:prstGeom prst="rect">
            <a:avLst/>
          </a:prstGeom>
          <a:noFill/>
          <a:ln>
            <a:noFill/>
          </a:ln>
        </p:spPr>
      </p:pic>
      <p:sp>
        <p:nvSpPr>
          <p:cNvPr id="1475" name="Google Shape;1475;p90"/>
          <p:cNvSpPr txBox="1"/>
          <p:nvPr/>
        </p:nvSpPr>
        <p:spPr>
          <a:xfrm>
            <a:off x="4717805" y="2086018"/>
            <a:ext cx="3825248" cy="970281"/>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Clr>
                <a:srgbClr val="4D4A46"/>
              </a:buClr>
              <a:buSzPts val="3000"/>
              <a:buFont typeface="Georgia"/>
              <a:buNone/>
            </a:pPr>
            <a:r>
              <a:rPr b="0" i="0" lang="en-US" sz="3000" u="none" cap="none" strike="noStrike">
                <a:solidFill>
                  <a:srgbClr val="4D4A46"/>
                </a:solidFill>
                <a:latin typeface="Georgia"/>
                <a:ea typeface="Georgia"/>
                <a:cs typeface="Georgia"/>
                <a:sym typeface="Georgia"/>
              </a:rPr>
              <a:t>NEW BUSINESS</a:t>
            </a:r>
            <a:endParaRPr/>
          </a:p>
          <a:p>
            <a:pPr indent="0" lvl="0" marL="0" marR="0" rtl="0" algn="r">
              <a:lnSpc>
                <a:spcPct val="120000"/>
              </a:lnSpc>
              <a:spcBef>
                <a:spcPts val="0"/>
              </a:spcBef>
              <a:spcAft>
                <a:spcPts val="0"/>
              </a:spcAft>
              <a:buClr>
                <a:srgbClr val="4D4A46"/>
              </a:buClr>
              <a:buSzPts val="3000"/>
              <a:buFont typeface="Georgia"/>
              <a:buNone/>
            </a:pPr>
            <a:r>
              <a:t/>
            </a:r>
            <a:endParaRPr b="0" i="0" sz="3000" u="none" cap="none" strike="noStrike">
              <a:solidFill>
                <a:srgbClr val="4D4A46"/>
              </a:solidFill>
              <a:latin typeface="Georgia"/>
              <a:ea typeface="Georgia"/>
              <a:cs typeface="Georgia"/>
              <a:sym typeface="Georgia"/>
            </a:endParaRPr>
          </a:p>
          <a:p>
            <a:pPr indent="0" lvl="0" marL="0" marR="0" rtl="0" algn="r">
              <a:lnSpc>
                <a:spcPct val="120000"/>
              </a:lnSpc>
              <a:spcBef>
                <a:spcPts val="0"/>
              </a:spcBef>
              <a:spcAft>
                <a:spcPts val="0"/>
              </a:spcAft>
              <a:buClr>
                <a:srgbClr val="4D4A46"/>
              </a:buClr>
              <a:buSzPts val="1000"/>
              <a:buFont typeface="Georgia"/>
              <a:buNone/>
            </a:pPr>
            <a:r>
              <a:rPr b="0" i="0" lang="en-US" sz="1000" u="none" cap="none" strike="noStrike">
                <a:solidFill>
                  <a:srgbClr val="4D4A46"/>
                </a:solidFill>
                <a:latin typeface="Georgia"/>
                <a:ea typeface="Georgia"/>
                <a:cs typeface="Georgia"/>
                <a:sym typeface="Georgia"/>
              </a:rPr>
              <a:t>Please utilize the microphones located in the front of the room.</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4" name="Shape 884"/>
        <p:cNvGrpSpPr/>
        <p:nvPr/>
      </p:nvGrpSpPr>
      <p:grpSpPr>
        <a:xfrm>
          <a:off x="0" y="0"/>
          <a:ext cx="0" cy="0"/>
          <a:chOff x="0" y="0"/>
          <a:chExt cx="0" cy="0"/>
        </a:xfrm>
      </p:grpSpPr>
      <p:sp>
        <p:nvSpPr>
          <p:cNvPr id="885" name="Google Shape;885;g36e7cc91601_4_74"/>
          <p:cNvSpPr/>
          <p:nvPr/>
        </p:nvSpPr>
        <p:spPr>
          <a:xfrm>
            <a:off x="0" y="0"/>
            <a:ext cx="9141900" cy="5143500"/>
          </a:xfrm>
          <a:prstGeom prst="rect">
            <a:avLst/>
          </a:prstGeom>
          <a:solidFill>
            <a:srgbClr val="8DC73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Garamond"/>
              <a:buNone/>
            </a:pPr>
            <a:r>
              <a:t/>
            </a:r>
            <a:endParaRPr b="0" i="0" sz="1400" u="none" cap="none" strike="noStrike">
              <a:solidFill>
                <a:srgbClr val="FFFFFF"/>
              </a:solidFill>
              <a:latin typeface="Garamond"/>
              <a:ea typeface="Garamond"/>
              <a:cs typeface="Garamond"/>
              <a:sym typeface="Garamond"/>
            </a:endParaRPr>
          </a:p>
        </p:txBody>
      </p:sp>
      <p:grpSp>
        <p:nvGrpSpPr>
          <p:cNvPr id="886" name="Google Shape;886;g36e7cc91601_4_74"/>
          <p:cNvGrpSpPr/>
          <p:nvPr/>
        </p:nvGrpSpPr>
        <p:grpSpPr>
          <a:xfrm>
            <a:off x="0" y="0"/>
            <a:ext cx="9172472" cy="5142161"/>
            <a:chOff x="-15736" y="0"/>
            <a:chExt cx="12229962" cy="6856215"/>
          </a:xfrm>
        </p:grpSpPr>
        <p:pic>
          <p:nvPicPr>
            <p:cNvPr id="887" name="Google Shape;887;g36e7cc91601_4_74"/>
            <p:cNvPicPr preferRelativeResize="0"/>
            <p:nvPr/>
          </p:nvPicPr>
          <p:blipFill rotWithShape="1">
            <a:blip r:embed="rId3">
              <a:alphaModFix/>
            </a:blip>
            <a:srcRect b="0" l="0" r="0" t="0"/>
            <a:stretch/>
          </p:blipFill>
          <p:spPr>
            <a:xfrm>
              <a:off x="0" y="0"/>
              <a:ext cx="12188827" cy="6856215"/>
            </a:xfrm>
            <a:prstGeom prst="rect">
              <a:avLst/>
            </a:prstGeom>
            <a:noFill/>
            <a:ln>
              <a:noFill/>
            </a:ln>
          </p:spPr>
        </p:pic>
        <p:sp>
          <p:nvSpPr>
            <p:cNvPr id="888" name="Google Shape;888;g36e7cc91601_4_74"/>
            <p:cNvSpPr/>
            <p:nvPr/>
          </p:nvSpPr>
          <p:spPr>
            <a:xfrm>
              <a:off x="608012" y="609600"/>
              <a:ext cx="10972800" cy="5638800"/>
            </a:xfrm>
            <a:prstGeom prst="rect">
              <a:avLst/>
            </a:prstGeom>
            <a:noFill/>
            <a:ln cap="flat" cmpd="sng" w="15875">
              <a:solidFill>
                <a:schemeClr val="accen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889" name="Google Shape;889;g36e7cc91601_4_74"/>
            <p:cNvPicPr preferRelativeResize="0"/>
            <p:nvPr/>
          </p:nvPicPr>
          <p:blipFill rotWithShape="1">
            <a:blip r:embed="rId4">
              <a:alphaModFix/>
            </a:blip>
            <a:srcRect b="0" l="0" r="0" t="0"/>
            <a:stretch/>
          </p:blipFill>
          <p:spPr>
            <a:xfrm>
              <a:off x="-15736" y="3153832"/>
              <a:ext cx="777240" cy="606425"/>
            </a:xfrm>
            <a:prstGeom prst="rect">
              <a:avLst/>
            </a:prstGeom>
            <a:noFill/>
            <a:ln>
              <a:noFill/>
            </a:ln>
          </p:spPr>
        </p:pic>
        <p:pic>
          <p:nvPicPr>
            <p:cNvPr id="890" name="Google Shape;890;g36e7cc91601_4_74"/>
            <p:cNvPicPr preferRelativeResize="0"/>
            <p:nvPr/>
          </p:nvPicPr>
          <p:blipFill rotWithShape="1">
            <a:blip r:embed="rId4">
              <a:alphaModFix/>
            </a:blip>
            <a:srcRect b="0" l="0" r="0" t="0"/>
            <a:stretch/>
          </p:blipFill>
          <p:spPr>
            <a:xfrm>
              <a:off x="11436986" y="3153832"/>
              <a:ext cx="777240" cy="606425"/>
            </a:xfrm>
            <a:prstGeom prst="rect">
              <a:avLst/>
            </a:prstGeom>
            <a:noFill/>
            <a:ln>
              <a:noFill/>
            </a:ln>
          </p:spPr>
        </p:pic>
      </p:grpSp>
      <p:sp>
        <p:nvSpPr>
          <p:cNvPr id="891" name="Google Shape;891;g36e7cc91601_4_74"/>
          <p:cNvSpPr txBox="1"/>
          <p:nvPr>
            <p:ph type="title"/>
          </p:nvPr>
        </p:nvSpPr>
        <p:spPr>
          <a:xfrm>
            <a:off x="3276580" y="822774"/>
            <a:ext cx="5257800" cy="977700"/>
          </a:xfrm>
          <a:prstGeom prst="rect">
            <a:avLst/>
          </a:prstGeom>
          <a:noFill/>
          <a:ln>
            <a:noFill/>
          </a:ln>
        </p:spPr>
        <p:txBody>
          <a:bodyPr anchorCtr="0" anchor="ctr" bIns="34275" lIns="68575" spcFirstLastPara="1" rIns="68575" wrap="square" tIns="34275">
            <a:normAutofit fontScale="90000"/>
          </a:bodyPr>
          <a:lstStyle/>
          <a:p>
            <a:pPr indent="0" lvl="0" marL="0" marR="0" rtl="0" algn="ctr">
              <a:lnSpc>
                <a:spcPct val="90000"/>
              </a:lnSpc>
              <a:spcBef>
                <a:spcPts val="0"/>
              </a:spcBef>
              <a:spcAft>
                <a:spcPts val="0"/>
              </a:spcAft>
              <a:buClr>
                <a:srgbClr val="223A76"/>
              </a:buClr>
              <a:buSzPct val="100000"/>
              <a:buFont typeface="Garamond"/>
              <a:buNone/>
            </a:pPr>
            <a:r>
              <a:rPr b="1" lang="en-US" sz="2400">
                <a:solidFill>
                  <a:srgbClr val="223A76"/>
                </a:solidFill>
              </a:rPr>
              <a:t>Free Communications</a:t>
            </a:r>
            <a:endParaRPr b="1" sz="2400">
              <a:solidFill>
                <a:srgbClr val="223A76"/>
              </a:solidFill>
            </a:endParaRPr>
          </a:p>
          <a:p>
            <a:pPr indent="0" lvl="0" marL="0" marR="0" rtl="0" algn="ctr">
              <a:lnSpc>
                <a:spcPct val="90000"/>
              </a:lnSpc>
              <a:spcBef>
                <a:spcPts val="0"/>
              </a:spcBef>
              <a:spcAft>
                <a:spcPts val="0"/>
              </a:spcAft>
              <a:buClr>
                <a:srgbClr val="223A76"/>
              </a:buClr>
              <a:buSzPct val="100000"/>
              <a:buFont typeface="Garamond"/>
              <a:buNone/>
            </a:pPr>
            <a:r>
              <a:rPr b="1" lang="en-US" sz="2400">
                <a:solidFill>
                  <a:srgbClr val="223A76"/>
                </a:solidFill>
              </a:rPr>
              <a:t>Poster Presentation Award</a:t>
            </a:r>
            <a:endParaRPr b="1" sz="1100">
              <a:solidFill>
                <a:srgbClr val="7DBF31"/>
              </a:solidFill>
              <a:latin typeface="Arial"/>
              <a:ea typeface="Arial"/>
              <a:cs typeface="Arial"/>
              <a:sym typeface="Arial"/>
            </a:endParaRPr>
          </a:p>
          <a:p>
            <a:pPr indent="0" lvl="0" marL="0" rtl="0" algn="ctr">
              <a:lnSpc>
                <a:spcPct val="90000"/>
              </a:lnSpc>
              <a:spcBef>
                <a:spcPts val="0"/>
              </a:spcBef>
              <a:spcAft>
                <a:spcPts val="0"/>
              </a:spcAft>
              <a:buClr>
                <a:srgbClr val="223A76"/>
              </a:buClr>
              <a:buSzPct val="100000"/>
              <a:buFont typeface="Garamond"/>
              <a:buNone/>
            </a:pPr>
            <a:r>
              <a:rPr b="1" lang="en-US" sz="2400">
                <a:solidFill>
                  <a:srgbClr val="223A76"/>
                </a:solidFill>
              </a:rPr>
              <a:t> </a:t>
            </a:r>
            <a:endParaRPr/>
          </a:p>
        </p:txBody>
      </p:sp>
      <p:sp>
        <p:nvSpPr>
          <p:cNvPr id="892" name="Google Shape;892;g36e7cc91601_4_74"/>
          <p:cNvSpPr/>
          <p:nvPr/>
        </p:nvSpPr>
        <p:spPr>
          <a:xfrm>
            <a:off x="819483" y="819150"/>
            <a:ext cx="2294400" cy="3386400"/>
          </a:xfrm>
          <a:prstGeom prst="rect">
            <a:avLst/>
          </a:prstGeom>
          <a:solidFill>
            <a:schemeClr val="lt1"/>
          </a:solidFill>
          <a:ln cap="flat" cmpd="thickThin" w="57150">
            <a:solidFill>
              <a:srgbClr val="7F7F7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Garamond"/>
              <a:buNone/>
            </a:pPr>
            <a:r>
              <a:t/>
            </a:r>
            <a:endParaRPr b="0" i="0" sz="1400" u="none" cap="none" strike="noStrike">
              <a:solidFill>
                <a:srgbClr val="FFFFFF"/>
              </a:solidFill>
              <a:latin typeface="Garamond"/>
              <a:ea typeface="Garamond"/>
              <a:cs typeface="Garamond"/>
              <a:sym typeface="Garamond"/>
            </a:endParaRPr>
          </a:p>
        </p:txBody>
      </p:sp>
      <p:cxnSp>
        <p:nvCxnSpPr>
          <p:cNvPr id="893" name="Google Shape;893;g36e7cc91601_4_74"/>
          <p:cNvCxnSpPr/>
          <p:nvPr/>
        </p:nvCxnSpPr>
        <p:spPr>
          <a:xfrm>
            <a:off x="3469881" y="1800479"/>
            <a:ext cx="4702500" cy="0"/>
          </a:xfrm>
          <a:prstGeom prst="straightConnector1">
            <a:avLst/>
          </a:prstGeom>
          <a:noFill/>
          <a:ln cap="flat" cmpd="sng" w="15875">
            <a:solidFill>
              <a:schemeClr val="accent1"/>
            </a:solidFill>
            <a:prstDash val="solid"/>
            <a:round/>
            <a:headEnd len="sm" w="sm" type="none"/>
            <a:tailEnd len="sm" w="sm" type="none"/>
          </a:ln>
        </p:spPr>
      </p:cxnSp>
      <p:sp>
        <p:nvSpPr>
          <p:cNvPr id="894" name="Google Shape;894;g36e7cc91601_4_74"/>
          <p:cNvSpPr/>
          <p:nvPr/>
        </p:nvSpPr>
        <p:spPr>
          <a:xfrm>
            <a:off x="-12872" y="2197291"/>
            <a:ext cx="643726" cy="790984"/>
          </a:xfrm>
          <a:prstGeom prst="flowChartPunchedTape">
            <a:avLst/>
          </a:prstGeom>
          <a:solidFill>
            <a:srgbClr val="223A76"/>
          </a:solidFill>
          <a:ln cap="flat" cmpd="sng" w="15875">
            <a:solidFill>
              <a:srgbClr val="1C305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Garamond"/>
              <a:ea typeface="Garamond"/>
              <a:cs typeface="Garamond"/>
              <a:sym typeface="Garamond"/>
            </a:endParaRPr>
          </a:p>
        </p:txBody>
      </p:sp>
      <p:sp>
        <p:nvSpPr>
          <p:cNvPr id="895" name="Google Shape;895;g36e7cc91601_4_74"/>
          <p:cNvSpPr/>
          <p:nvPr/>
        </p:nvSpPr>
        <p:spPr>
          <a:xfrm>
            <a:off x="8534369" y="2175588"/>
            <a:ext cx="643726" cy="790984"/>
          </a:xfrm>
          <a:prstGeom prst="flowChartPunchedTape">
            <a:avLst/>
          </a:prstGeom>
          <a:solidFill>
            <a:srgbClr val="223A76"/>
          </a:solidFill>
          <a:ln cap="flat" cmpd="sng" w="15875">
            <a:solidFill>
              <a:srgbClr val="1C305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Garamond"/>
              <a:ea typeface="Garamond"/>
              <a:cs typeface="Garamond"/>
              <a:sym typeface="Garamond"/>
            </a:endParaRPr>
          </a:p>
        </p:txBody>
      </p:sp>
      <p:sp>
        <p:nvSpPr>
          <p:cNvPr id="896" name="Google Shape;896;g36e7cc91601_4_74"/>
          <p:cNvSpPr txBox="1"/>
          <p:nvPr/>
        </p:nvSpPr>
        <p:spPr>
          <a:xfrm>
            <a:off x="3465560" y="1976120"/>
            <a:ext cx="4702500" cy="15006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t/>
            </a:r>
            <a:endParaRPr sz="1100"/>
          </a:p>
          <a:p>
            <a:pPr indent="0" lvl="0" marL="0" marR="0" rtl="0" algn="ctr">
              <a:spcBef>
                <a:spcPts val="0"/>
              </a:spcBef>
              <a:spcAft>
                <a:spcPts val="0"/>
              </a:spcAft>
              <a:buNone/>
            </a:pPr>
            <a:r>
              <a:rPr b="1" lang="en-US" sz="3200">
                <a:solidFill>
                  <a:srgbClr val="31538F"/>
                </a:solidFill>
                <a:latin typeface="Garamond"/>
                <a:ea typeface="Garamond"/>
                <a:cs typeface="Garamond"/>
                <a:sym typeface="Garamond"/>
              </a:rPr>
              <a:t>Kendall Doyle </a:t>
            </a:r>
            <a:endParaRPr b="0" i="0" sz="2100" u="none" cap="none" strike="noStrike">
              <a:solidFill>
                <a:schemeClr val="dk1"/>
              </a:solidFill>
              <a:latin typeface="Garamond"/>
              <a:ea typeface="Garamond"/>
              <a:cs typeface="Garamond"/>
              <a:sym typeface="Garamond"/>
            </a:endParaRPr>
          </a:p>
          <a:p>
            <a:pPr indent="0" lvl="0" marL="0" marR="0" rtl="0" algn="l">
              <a:spcBef>
                <a:spcPts val="0"/>
              </a:spcBef>
              <a:spcAft>
                <a:spcPts val="0"/>
              </a:spcAft>
              <a:buNone/>
            </a:pPr>
            <a:r>
              <a:t/>
            </a:r>
            <a:endParaRPr sz="1100"/>
          </a:p>
          <a:p>
            <a:pPr indent="0" lvl="0" marL="0" marR="0" rtl="0" algn="ctr">
              <a:spcBef>
                <a:spcPts val="0"/>
              </a:spcBef>
              <a:spcAft>
                <a:spcPts val="0"/>
              </a:spcAft>
              <a:buNone/>
            </a:pPr>
            <a:r>
              <a:rPr b="0" i="0" lang="en-US" sz="2100" u="none" cap="none" strike="noStrike">
                <a:solidFill>
                  <a:srgbClr val="223A76"/>
                </a:solidFill>
                <a:latin typeface="Garamond"/>
                <a:ea typeface="Garamond"/>
                <a:cs typeface="Garamond"/>
                <a:sym typeface="Garamond"/>
              </a:rPr>
              <a:t>University of South Carolina</a:t>
            </a:r>
            <a:endParaRPr sz="1100"/>
          </a:p>
          <a:p>
            <a:pPr indent="0" lvl="0" marL="0" marR="0" rtl="0" algn="ctr">
              <a:spcBef>
                <a:spcPts val="0"/>
              </a:spcBef>
              <a:spcAft>
                <a:spcPts val="0"/>
              </a:spcAft>
              <a:buNone/>
            </a:pPr>
            <a:r>
              <a:t/>
            </a:r>
            <a:endParaRPr b="0" i="0" sz="1800" u="none" cap="none" strike="noStrike">
              <a:solidFill>
                <a:srgbClr val="223A76"/>
              </a:solidFill>
              <a:latin typeface="Garamond"/>
              <a:ea typeface="Garamond"/>
              <a:cs typeface="Garamond"/>
              <a:sym typeface="Garamond"/>
            </a:endParaRPr>
          </a:p>
        </p:txBody>
      </p:sp>
      <p:pic>
        <p:nvPicPr>
          <p:cNvPr id="897" name="Google Shape;897;g36e7cc91601_4_74"/>
          <p:cNvPicPr preferRelativeResize="0"/>
          <p:nvPr/>
        </p:nvPicPr>
        <p:blipFill>
          <a:blip r:embed="rId5">
            <a:alphaModFix/>
          </a:blip>
          <a:stretch>
            <a:fillRect/>
          </a:stretch>
        </p:blipFill>
        <p:spPr>
          <a:xfrm>
            <a:off x="836075" y="878225"/>
            <a:ext cx="2263924" cy="32567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1" name="Shape 901"/>
        <p:cNvGrpSpPr/>
        <p:nvPr/>
      </p:nvGrpSpPr>
      <p:grpSpPr>
        <a:xfrm>
          <a:off x="0" y="0"/>
          <a:ext cx="0" cy="0"/>
          <a:chOff x="0" y="0"/>
          <a:chExt cx="0" cy="0"/>
        </a:xfrm>
      </p:grpSpPr>
      <p:sp>
        <p:nvSpPr>
          <p:cNvPr id="902" name="Google Shape;902;g36c5f9e7415_0_677"/>
          <p:cNvSpPr/>
          <p:nvPr/>
        </p:nvSpPr>
        <p:spPr>
          <a:xfrm>
            <a:off x="0" y="0"/>
            <a:ext cx="9141900" cy="5143500"/>
          </a:xfrm>
          <a:prstGeom prst="rect">
            <a:avLst/>
          </a:prstGeom>
          <a:solidFill>
            <a:srgbClr val="8DC73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Garamond"/>
              <a:buNone/>
            </a:pPr>
            <a:r>
              <a:t/>
            </a:r>
            <a:endParaRPr b="0" i="0" sz="1400" u="none" cap="none" strike="noStrike">
              <a:solidFill>
                <a:srgbClr val="FFFFFF"/>
              </a:solidFill>
              <a:latin typeface="Garamond"/>
              <a:ea typeface="Garamond"/>
              <a:cs typeface="Garamond"/>
              <a:sym typeface="Garamond"/>
            </a:endParaRPr>
          </a:p>
        </p:txBody>
      </p:sp>
      <p:grpSp>
        <p:nvGrpSpPr>
          <p:cNvPr id="903" name="Google Shape;903;g36c5f9e7415_0_677"/>
          <p:cNvGrpSpPr/>
          <p:nvPr/>
        </p:nvGrpSpPr>
        <p:grpSpPr>
          <a:xfrm>
            <a:off x="0" y="0"/>
            <a:ext cx="9172472" cy="5142161"/>
            <a:chOff x="-15736" y="0"/>
            <a:chExt cx="12229962" cy="6856215"/>
          </a:xfrm>
        </p:grpSpPr>
        <p:pic>
          <p:nvPicPr>
            <p:cNvPr id="904" name="Google Shape;904;g36c5f9e7415_0_677"/>
            <p:cNvPicPr preferRelativeResize="0"/>
            <p:nvPr/>
          </p:nvPicPr>
          <p:blipFill rotWithShape="1">
            <a:blip r:embed="rId3">
              <a:alphaModFix/>
            </a:blip>
            <a:srcRect b="0" l="0" r="0" t="0"/>
            <a:stretch/>
          </p:blipFill>
          <p:spPr>
            <a:xfrm>
              <a:off x="0" y="0"/>
              <a:ext cx="12188827" cy="6856215"/>
            </a:xfrm>
            <a:prstGeom prst="rect">
              <a:avLst/>
            </a:prstGeom>
            <a:noFill/>
            <a:ln>
              <a:noFill/>
            </a:ln>
          </p:spPr>
        </p:pic>
        <p:sp>
          <p:nvSpPr>
            <p:cNvPr id="905" name="Google Shape;905;g36c5f9e7415_0_677"/>
            <p:cNvSpPr/>
            <p:nvPr/>
          </p:nvSpPr>
          <p:spPr>
            <a:xfrm>
              <a:off x="608012" y="609600"/>
              <a:ext cx="10972800" cy="5638800"/>
            </a:xfrm>
            <a:prstGeom prst="rect">
              <a:avLst/>
            </a:prstGeom>
            <a:noFill/>
            <a:ln cap="flat" cmpd="sng" w="15875">
              <a:solidFill>
                <a:schemeClr val="accen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906" name="Google Shape;906;g36c5f9e7415_0_677"/>
            <p:cNvPicPr preferRelativeResize="0"/>
            <p:nvPr/>
          </p:nvPicPr>
          <p:blipFill rotWithShape="1">
            <a:blip r:embed="rId4">
              <a:alphaModFix/>
            </a:blip>
            <a:srcRect b="0" l="0" r="0" t="0"/>
            <a:stretch/>
          </p:blipFill>
          <p:spPr>
            <a:xfrm>
              <a:off x="-15736" y="3153832"/>
              <a:ext cx="777240" cy="606425"/>
            </a:xfrm>
            <a:prstGeom prst="rect">
              <a:avLst/>
            </a:prstGeom>
            <a:noFill/>
            <a:ln>
              <a:noFill/>
            </a:ln>
          </p:spPr>
        </p:pic>
        <p:pic>
          <p:nvPicPr>
            <p:cNvPr id="907" name="Google Shape;907;g36c5f9e7415_0_677"/>
            <p:cNvPicPr preferRelativeResize="0"/>
            <p:nvPr/>
          </p:nvPicPr>
          <p:blipFill rotWithShape="1">
            <a:blip r:embed="rId4">
              <a:alphaModFix/>
            </a:blip>
            <a:srcRect b="0" l="0" r="0" t="0"/>
            <a:stretch/>
          </p:blipFill>
          <p:spPr>
            <a:xfrm>
              <a:off x="11436986" y="3153832"/>
              <a:ext cx="777240" cy="606425"/>
            </a:xfrm>
            <a:prstGeom prst="rect">
              <a:avLst/>
            </a:prstGeom>
            <a:noFill/>
            <a:ln>
              <a:noFill/>
            </a:ln>
          </p:spPr>
        </p:pic>
      </p:grpSp>
      <p:sp>
        <p:nvSpPr>
          <p:cNvPr id="908" name="Google Shape;908;g36c5f9e7415_0_677"/>
          <p:cNvSpPr txBox="1"/>
          <p:nvPr>
            <p:ph type="title"/>
          </p:nvPr>
        </p:nvSpPr>
        <p:spPr>
          <a:xfrm>
            <a:off x="3268980" y="736599"/>
            <a:ext cx="5257800" cy="9777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rgbClr val="223A76"/>
              </a:buClr>
              <a:buSzPts val="3300"/>
              <a:buFont typeface="Garamond"/>
              <a:buNone/>
            </a:pPr>
            <a:r>
              <a:rPr b="1" lang="en-US">
                <a:solidFill>
                  <a:srgbClr val="223A76"/>
                </a:solidFill>
              </a:rPr>
              <a:t>SCATA Athletic Training</a:t>
            </a:r>
            <a:br>
              <a:rPr b="1" lang="en-US">
                <a:solidFill>
                  <a:srgbClr val="223A76"/>
                </a:solidFill>
              </a:rPr>
            </a:br>
            <a:r>
              <a:rPr b="1" lang="en-US">
                <a:solidFill>
                  <a:srgbClr val="223A76"/>
                </a:solidFill>
              </a:rPr>
              <a:t>Service Award</a:t>
            </a:r>
            <a:endParaRPr/>
          </a:p>
        </p:txBody>
      </p:sp>
      <p:sp>
        <p:nvSpPr>
          <p:cNvPr id="909" name="Google Shape;909;g36c5f9e7415_0_677"/>
          <p:cNvSpPr/>
          <p:nvPr/>
        </p:nvSpPr>
        <p:spPr>
          <a:xfrm>
            <a:off x="819483" y="819150"/>
            <a:ext cx="2294400" cy="3386400"/>
          </a:xfrm>
          <a:prstGeom prst="rect">
            <a:avLst/>
          </a:prstGeom>
          <a:solidFill>
            <a:schemeClr val="lt1"/>
          </a:solidFill>
          <a:ln cap="flat" cmpd="thickThin" w="57150">
            <a:solidFill>
              <a:srgbClr val="7F7F7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Garamond"/>
              <a:buNone/>
            </a:pPr>
            <a:r>
              <a:t/>
            </a:r>
            <a:endParaRPr b="0" i="0" sz="1400" u="none" cap="none" strike="noStrike">
              <a:solidFill>
                <a:srgbClr val="FFFFFF"/>
              </a:solidFill>
              <a:latin typeface="Garamond"/>
              <a:ea typeface="Garamond"/>
              <a:cs typeface="Garamond"/>
              <a:sym typeface="Garamond"/>
            </a:endParaRPr>
          </a:p>
        </p:txBody>
      </p:sp>
      <p:cxnSp>
        <p:nvCxnSpPr>
          <p:cNvPr id="910" name="Google Shape;910;g36c5f9e7415_0_677"/>
          <p:cNvCxnSpPr/>
          <p:nvPr/>
        </p:nvCxnSpPr>
        <p:spPr>
          <a:xfrm>
            <a:off x="3469881" y="1800479"/>
            <a:ext cx="4702500" cy="0"/>
          </a:xfrm>
          <a:prstGeom prst="straightConnector1">
            <a:avLst/>
          </a:prstGeom>
          <a:noFill/>
          <a:ln cap="flat" cmpd="sng" w="15875">
            <a:solidFill>
              <a:schemeClr val="accent1"/>
            </a:solidFill>
            <a:prstDash val="solid"/>
            <a:round/>
            <a:headEnd len="sm" w="sm" type="none"/>
            <a:tailEnd len="sm" w="sm" type="none"/>
          </a:ln>
        </p:spPr>
      </p:cxnSp>
      <p:sp>
        <p:nvSpPr>
          <p:cNvPr id="911" name="Google Shape;911;g36c5f9e7415_0_677"/>
          <p:cNvSpPr/>
          <p:nvPr/>
        </p:nvSpPr>
        <p:spPr>
          <a:xfrm>
            <a:off x="-12872" y="2197291"/>
            <a:ext cx="643726" cy="790984"/>
          </a:xfrm>
          <a:prstGeom prst="flowChartPunchedTape">
            <a:avLst/>
          </a:prstGeom>
          <a:solidFill>
            <a:srgbClr val="223A76"/>
          </a:solidFill>
          <a:ln cap="flat" cmpd="sng" w="15875">
            <a:solidFill>
              <a:srgbClr val="1C305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Garamond"/>
              <a:ea typeface="Garamond"/>
              <a:cs typeface="Garamond"/>
              <a:sym typeface="Garamond"/>
            </a:endParaRPr>
          </a:p>
        </p:txBody>
      </p:sp>
      <p:sp>
        <p:nvSpPr>
          <p:cNvPr id="912" name="Google Shape;912;g36c5f9e7415_0_677"/>
          <p:cNvSpPr/>
          <p:nvPr/>
        </p:nvSpPr>
        <p:spPr>
          <a:xfrm>
            <a:off x="8534369" y="2175588"/>
            <a:ext cx="643726" cy="790984"/>
          </a:xfrm>
          <a:prstGeom prst="flowChartPunchedTape">
            <a:avLst/>
          </a:prstGeom>
          <a:solidFill>
            <a:srgbClr val="223A76"/>
          </a:solidFill>
          <a:ln cap="flat" cmpd="sng" w="15875">
            <a:solidFill>
              <a:srgbClr val="1C305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Garamond"/>
              <a:ea typeface="Garamond"/>
              <a:cs typeface="Garamond"/>
              <a:sym typeface="Garamond"/>
            </a:endParaRPr>
          </a:p>
        </p:txBody>
      </p:sp>
      <p:sp>
        <p:nvSpPr>
          <p:cNvPr id="913" name="Google Shape;913;g36c5f9e7415_0_677"/>
          <p:cNvSpPr txBox="1"/>
          <p:nvPr/>
        </p:nvSpPr>
        <p:spPr>
          <a:xfrm>
            <a:off x="3465560" y="1984153"/>
            <a:ext cx="4702500" cy="2055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i="0" lang="en-US" sz="2100" u="none" cap="none" strike="noStrike">
                <a:solidFill>
                  <a:srgbClr val="223A76"/>
                </a:solidFill>
                <a:latin typeface="Garamond"/>
                <a:ea typeface="Garamond"/>
                <a:cs typeface="Garamond"/>
                <a:sym typeface="Garamond"/>
              </a:rPr>
              <a:t>Donna Bullock, LAT, ATC</a:t>
            </a:r>
            <a:endParaRPr sz="1100"/>
          </a:p>
          <a:p>
            <a:pPr indent="0" lvl="0" marL="0" marR="0" rtl="0" algn="ctr">
              <a:spcBef>
                <a:spcPts val="0"/>
              </a:spcBef>
              <a:spcAft>
                <a:spcPts val="0"/>
              </a:spcAft>
              <a:buNone/>
            </a:pPr>
            <a:r>
              <a:t/>
            </a:r>
            <a:endParaRPr b="0" i="0" sz="1800" u="none" cap="none" strike="noStrike">
              <a:solidFill>
                <a:srgbClr val="223A76"/>
              </a:solidFill>
              <a:latin typeface="Garamond"/>
              <a:ea typeface="Garamond"/>
              <a:cs typeface="Garamond"/>
              <a:sym typeface="Garamond"/>
            </a:endParaRPr>
          </a:p>
          <a:p>
            <a:pPr indent="0" lvl="0" marL="0" marR="0" rtl="0" algn="ctr">
              <a:spcBef>
                <a:spcPts val="0"/>
              </a:spcBef>
              <a:spcAft>
                <a:spcPts val="0"/>
              </a:spcAft>
              <a:buNone/>
            </a:pPr>
            <a:r>
              <a:rPr b="0" i="0" lang="en-US" sz="1800" u="none" cap="none" strike="noStrike">
                <a:solidFill>
                  <a:srgbClr val="223A76"/>
                </a:solidFill>
                <a:latin typeface="Garamond"/>
                <a:ea typeface="Garamond"/>
                <a:cs typeface="Garamond"/>
                <a:sym typeface="Garamond"/>
              </a:rPr>
              <a:t>Assistant Athletic Trainer</a:t>
            </a:r>
            <a:endParaRPr sz="1100"/>
          </a:p>
          <a:p>
            <a:pPr indent="0" lvl="0" marL="0" marR="0" rtl="0" algn="ctr">
              <a:spcBef>
                <a:spcPts val="0"/>
              </a:spcBef>
              <a:spcAft>
                <a:spcPts val="0"/>
              </a:spcAft>
              <a:buNone/>
            </a:pPr>
            <a:r>
              <a:t/>
            </a:r>
            <a:endParaRPr b="0" i="0" sz="1800" u="none" cap="none" strike="noStrike">
              <a:solidFill>
                <a:srgbClr val="223A76"/>
              </a:solidFill>
              <a:latin typeface="Garamond"/>
              <a:ea typeface="Garamond"/>
              <a:cs typeface="Garamond"/>
              <a:sym typeface="Garamond"/>
            </a:endParaRPr>
          </a:p>
          <a:p>
            <a:pPr indent="0" lvl="0" marL="0" marR="0" rtl="0" algn="ctr">
              <a:spcBef>
                <a:spcPts val="0"/>
              </a:spcBef>
              <a:spcAft>
                <a:spcPts val="0"/>
              </a:spcAft>
              <a:buNone/>
            </a:pPr>
            <a:r>
              <a:rPr b="0" i="0" lang="en-US" sz="1800" u="none" cap="none" strike="noStrike">
                <a:solidFill>
                  <a:srgbClr val="223A76"/>
                </a:solidFill>
                <a:latin typeface="Garamond"/>
                <a:ea typeface="Garamond"/>
                <a:cs typeface="Garamond"/>
                <a:sym typeface="Garamond"/>
              </a:rPr>
              <a:t>Clemson University</a:t>
            </a:r>
            <a:endParaRPr sz="1100"/>
          </a:p>
          <a:p>
            <a:pPr indent="0" lvl="0" marL="0" marR="0" rtl="0" algn="ctr">
              <a:spcBef>
                <a:spcPts val="0"/>
              </a:spcBef>
              <a:spcAft>
                <a:spcPts val="0"/>
              </a:spcAft>
              <a:buNone/>
            </a:pPr>
            <a:r>
              <a:rPr b="0" i="0" lang="en-US" sz="1800" u="none" cap="none" strike="noStrike">
                <a:solidFill>
                  <a:srgbClr val="223A76"/>
                </a:solidFill>
                <a:latin typeface="Garamond"/>
                <a:ea typeface="Garamond"/>
                <a:cs typeface="Garamond"/>
                <a:sym typeface="Garamond"/>
              </a:rPr>
              <a:t>Clemson, SC</a:t>
            </a:r>
            <a:endParaRPr sz="1100"/>
          </a:p>
          <a:p>
            <a:pPr indent="0" lvl="0" marL="0" marR="0" rtl="0" algn="ctr">
              <a:spcBef>
                <a:spcPts val="0"/>
              </a:spcBef>
              <a:spcAft>
                <a:spcPts val="0"/>
              </a:spcAft>
              <a:buNone/>
            </a:pPr>
            <a:r>
              <a:t/>
            </a:r>
            <a:endParaRPr b="0" i="0" sz="1800" u="none" cap="none" strike="noStrike">
              <a:solidFill>
                <a:srgbClr val="223A76"/>
              </a:solidFill>
              <a:latin typeface="Garamond"/>
              <a:ea typeface="Garamond"/>
              <a:cs typeface="Garamond"/>
              <a:sym typeface="Garamond"/>
            </a:endParaRPr>
          </a:p>
        </p:txBody>
      </p:sp>
      <p:pic>
        <p:nvPicPr>
          <p:cNvPr id="914" name="Google Shape;914;g36c5f9e7415_0_677"/>
          <p:cNvPicPr preferRelativeResize="0"/>
          <p:nvPr/>
        </p:nvPicPr>
        <p:blipFill rotWithShape="1">
          <a:blip r:embed="rId5">
            <a:alphaModFix/>
          </a:blip>
          <a:srcRect b="0" l="0" r="0" t="0"/>
          <a:stretch/>
        </p:blipFill>
        <p:spPr>
          <a:xfrm>
            <a:off x="897702" y="1247248"/>
            <a:ext cx="2123555" cy="253937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rganic">
  <a:themeElements>
    <a:clrScheme name="Organic">
      <a:dk1>
        <a:srgbClr val="000000"/>
      </a:dk1>
      <a:lt1>
        <a:srgbClr val="FFFFFF"/>
      </a:lt1>
      <a:dk2>
        <a:srgbClr val="A7A7A7"/>
      </a:dk2>
      <a:lt2>
        <a:srgbClr val="535353"/>
      </a:lt2>
      <a:accent1>
        <a:srgbClr val="83992A"/>
      </a:accent1>
      <a:accent2>
        <a:srgbClr val="3C9770"/>
      </a:accent2>
      <a:accent3>
        <a:srgbClr val="44709D"/>
      </a:accent3>
      <a:accent4>
        <a:srgbClr val="A23C33"/>
      </a:accent4>
      <a:accent5>
        <a:srgbClr val="D97828"/>
      </a:accent5>
      <a:accent6>
        <a:srgbClr val="DEB340"/>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_Organic">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rganic">
  <a:themeElements>
    <a:clrScheme name="Organic">
      <a:dk1>
        <a:srgbClr val="000000"/>
      </a:dk1>
      <a:lt1>
        <a:srgbClr val="8DC73F"/>
      </a:lt1>
      <a:dk2>
        <a:srgbClr val="A7A7A7"/>
      </a:dk2>
      <a:lt2>
        <a:srgbClr val="535353"/>
      </a:lt2>
      <a:accent1>
        <a:srgbClr val="83992A"/>
      </a:accent1>
      <a:accent2>
        <a:srgbClr val="3C9770"/>
      </a:accent2>
      <a:accent3>
        <a:srgbClr val="44709D"/>
      </a:accent3>
      <a:accent4>
        <a:srgbClr val="A23C33"/>
      </a:accent4>
      <a:accent5>
        <a:srgbClr val="D97828"/>
      </a:accent5>
      <a:accent6>
        <a:srgbClr val="DEB340"/>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rganic">
  <a:themeElements>
    <a:clrScheme name="Organic">
      <a:dk1>
        <a:srgbClr val="000000"/>
      </a:dk1>
      <a:lt1>
        <a:srgbClr val="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